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0" r:id="rId1"/>
  </p:sldMasterIdLst>
  <p:notesMasterIdLst>
    <p:notesMasterId r:id="rId14"/>
  </p:notesMasterIdLst>
  <p:handoutMasterIdLst>
    <p:handoutMasterId r:id="rId15"/>
  </p:handoutMasterIdLst>
  <p:sldIdLst>
    <p:sldId id="375" r:id="rId2"/>
    <p:sldId id="372" r:id="rId3"/>
    <p:sldId id="373" r:id="rId4"/>
    <p:sldId id="354" r:id="rId5"/>
    <p:sldId id="376" r:id="rId6"/>
    <p:sldId id="370" r:id="rId7"/>
    <p:sldId id="365" r:id="rId8"/>
    <p:sldId id="366" r:id="rId9"/>
    <p:sldId id="368" r:id="rId10"/>
    <p:sldId id="369" r:id="rId11"/>
    <p:sldId id="371" r:id="rId12"/>
    <p:sldId id="374" r:id="rId13"/>
  </p:sldIdLst>
  <p:sldSz cx="9144000" cy="6858000" type="screen4x3"/>
  <p:notesSz cx="6858000" cy="9144000"/>
  <p:defaultTextStyle>
    <a:defPPr>
      <a:defRPr lang="en-US"/>
    </a:defPPr>
    <a:lvl1pPr algn="l" rtl="0" eaLnBrk="0" fontAlgn="base" hangingPunct="0">
      <a:spcBef>
        <a:spcPct val="0"/>
      </a:spcBef>
      <a:spcAft>
        <a:spcPct val="0"/>
      </a:spcAft>
      <a:defRPr sz="20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000" kern="1200">
        <a:solidFill>
          <a:schemeClr val="tx1"/>
        </a:solidFill>
        <a:latin typeface="Times New Roman" panose="02020603050405020304" pitchFamily="18" charset="0"/>
        <a:ea typeface="+mn-ea"/>
        <a:cs typeface="Arial" panose="020B0604020202020204" pitchFamily="34" charset="0"/>
      </a:defRPr>
    </a:lvl2pPr>
    <a:lvl3pPr marL="914400" algn="l" rtl="0" eaLnBrk="0" fontAlgn="base" hangingPunct="0">
      <a:spcBef>
        <a:spcPct val="0"/>
      </a:spcBef>
      <a:spcAft>
        <a:spcPct val="0"/>
      </a:spcAft>
      <a:defRPr sz="2000" kern="1200">
        <a:solidFill>
          <a:schemeClr val="tx1"/>
        </a:solidFill>
        <a:latin typeface="Times New Roman" panose="02020603050405020304" pitchFamily="18" charset="0"/>
        <a:ea typeface="+mn-ea"/>
        <a:cs typeface="Arial" panose="020B0604020202020204" pitchFamily="34" charset="0"/>
      </a:defRPr>
    </a:lvl3pPr>
    <a:lvl4pPr marL="1371600" algn="l" rtl="0" eaLnBrk="0" fontAlgn="base" hangingPunct="0">
      <a:spcBef>
        <a:spcPct val="0"/>
      </a:spcBef>
      <a:spcAft>
        <a:spcPct val="0"/>
      </a:spcAft>
      <a:defRPr sz="2000" kern="1200">
        <a:solidFill>
          <a:schemeClr val="tx1"/>
        </a:solidFill>
        <a:latin typeface="Times New Roman" panose="02020603050405020304" pitchFamily="18" charset="0"/>
        <a:ea typeface="+mn-ea"/>
        <a:cs typeface="Arial" panose="020B0604020202020204" pitchFamily="34" charset="0"/>
      </a:defRPr>
    </a:lvl4pPr>
    <a:lvl5pPr marL="1828800" algn="l" rtl="0" eaLnBrk="0" fontAlgn="base" hangingPunct="0">
      <a:spcBef>
        <a:spcPct val="0"/>
      </a:spcBef>
      <a:spcAft>
        <a:spcPct val="0"/>
      </a:spcAft>
      <a:defRPr sz="20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0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0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0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000" kern="1200">
        <a:solidFill>
          <a:schemeClr val="tx1"/>
        </a:solidFill>
        <a:latin typeface="Times New Roman" panose="02020603050405020304" pitchFamily="18"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99"/>
    <a:srgbClr val="FFFF66"/>
    <a:srgbClr val="FFCC00"/>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8B08F6-1818-40FE-910A-2B68252A7CFD}" v="4" dt="2022-12-03T11:12:37.329"/>
    <p1510:client id="{FB6048DD-4215-420A-8806-75143BB280C7}" v="1" dt="2022-12-03T11:24:38.26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7" autoAdjust="0"/>
    <p:restoredTop sz="93731" autoAdjust="0"/>
  </p:normalViewPr>
  <p:slideViewPr>
    <p:cSldViewPr>
      <p:cViewPr varScale="1">
        <p:scale>
          <a:sx n="78" d="100"/>
          <a:sy n="78" d="100"/>
        </p:scale>
        <p:origin x="96" y="67"/>
      </p:cViewPr>
      <p:guideLst>
        <p:guide orient="horz" pos="2160"/>
        <p:guide pos="2880"/>
      </p:guideLst>
    </p:cSldViewPr>
  </p:slideViewPr>
  <p:outlineViewPr>
    <p:cViewPr>
      <p:scale>
        <a:sx n="25" d="100"/>
        <a:sy n="25"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rini Imami" userId="7de382a39b23c8fc" providerId="LiveId" clId="{FB6048DD-4215-420A-8806-75143BB280C7}"/>
    <pc:docChg chg="modSld">
      <pc:chgData name="Drini Imami" userId="7de382a39b23c8fc" providerId="LiveId" clId="{FB6048DD-4215-420A-8806-75143BB280C7}" dt="2022-12-03T11:24:38.261" v="8"/>
      <pc:docMkLst>
        <pc:docMk/>
      </pc:docMkLst>
      <pc:sldChg chg="modSp mod">
        <pc:chgData name="Drini Imami" userId="7de382a39b23c8fc" providerId="LiveId" clId="{FB6048DD-4215-420A-8806-75143BB280C7}" dt="2022-12-03T11:24:38.261" v="8"/>
        <pc:sldMkLst>
          <pc:docMk/>
          <pc:sldMk cId="3456183151" sldId="371"/>
        </pc:sldMkLst>
        <pc:spChg chg="mod">
          <ac:chgData name="Drini Imami" userId="7de382a39b23c8fc" providerId="LiveId" clId="{FB6048DD-4215-420A-8806-75143BB280C7}" dt="2022-12-03T11:24:38.261" v="8"/>
          <ac:spMkLst>
            <pc:docMk/>
            <pc:sldMk cId="3456183151" sldId="371"/>
            <ac:spMk id="4" creationId="{00000000-0000-0000-0000-000000000000}"/>
          </ac:spMkLst>
        </pc:spChg>
        <pc:spChg chg="mod">
          <ac:chgData name="Drini Imami" userId="7de382a39b23c8fc" providerId="LiveId" clId="{FB6048DD-4215-420A-8806-75143BB280C7}" dt="2022-12-03T11:24:05.593" v="1" actId="20577"/>
          <ac:spMkLst>
            <pc:docMk/>
            <pc:sldMk cId="3456183151" sldId="371"/>
            <ac:spMk id="28674" creationId="{3FFD18AE-E5AA-46F3-87E8-C1B25DD985D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74C17F5B-2B57-4263-A14C-3ED5C2F71D34}"/>
              </a:ext>
            </a:extLst>
          </p:cNvPr>
          <p:cNvSpPr>
            <a:spLocks noGrp="1" noChangeArrowheads="1"/>
          </p:cNvSpPr>
          <p:nvPr>
            <p:ph type="hdr" sz="quarter"/>
          </p:nvPr>
        </p:nvSpPr>
        <p:spPr bwMode="auto">
          <a:xfrm>
            <a:off x="0" y="0"/>
            <a:ext cx="2971800" cy="457200"/>
          </a:xfrm>
          <a:prstGeom prst="rect">
            <a:avLst/>
          </a:prstGeom>
          <a:noFill/>
          <a:ln w="12700">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eaLnBrk="0" hangingPunct="0">
              <a:defRPr sz="1200">
                <a:cs typeface="+mn-cs"/>
              </a:defRPr>
            </a:lvl1pPr>
          </a:lstStyle>
          <a:p>
            <a:pPr>
              <a:defRPr/>
            </a:pPr>
            <a:endParaRPr lang="de-DE"/>
          </a:p>
        </p:txBody>
      </p:sp>
      <p:sp>
        <p:nvSpPr>
          <p:cNvPr id="15363" name="Rectangle 3">
            <a:extLst>
              <a:ext uri="{FF2B5EF4-FFF2-40B4-BE49-F238E27FC236}">
                <a16:creationId xmlns:a16="http://schemas.microsoft.com/office/drawing/2014/main" id="{8CA1332E-07A6-4123-BA36-03E36E29E052}"/>
              </a:ext>
            </a:extLst>
          </p:cNvPr>
          <p:cNvSpPr>
            <a:spLocks noGrp="1" noChangeArrowheads="1"/>
          </p:cNvSpPr>
          <p:nvPr>
            <p:ph type="dt" sz="quarter" idx="1"/>
          </p:nvPr>
        </p:nvSpPr>
        <p:spPr bwMode="auto">
          <a:xfrm>
            <a:off x="3886200" y="0"/>
            <a:ext cx="2971800" cy="457200"/>
          </a:xfrm>
          <a:prstGeom prst="rect">
            <a:avLst/>
          </a:prstGeom>
          <a:noFill/>
          <a:ln w="12700">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algn="r" eaLnBrk="0" hangingPunct="0">
              <a:defRPr sz="1200">
                <a:cs typeface="+mn-cs"/>
              </a:defRPr>
            </a:lvl1pPr>
          </a:lstStyle>
          <a:p>
            <a:pPr>
              <a:defRPr/>
            </a:pPr>
            <a:endParaRPr lang="de-DE"/>
          </a:p>
        </p:txBody>
      </p:sp>
      <p:sp>
        <p:nvSpPr>
          <p:cNvPr id="15364" name="Rectangle 4">
            <a:extLst>
              <a:ext uri="{FF2B5EF4-FFF2-40B4-BE49-F238E27FC236}">
                <a16:creationId xmlns:a16="http://schemas.microsoft.com/office/drawing/2014/main" id="{347B951C-DFF4-48DE-8845-9F41A768F058}"/>
              </a:ext>
            </a:extLst>
          </p:cNvPr>
          <p:cNvSpPr>
            <a:spLocks noGrp="1" noChangeArrowheads="1"/>
          </p:cNvSpPr>
          <p:nvPr>
            <p:ph type="ftr" sz="quarter" idx="2"/>
          </p:nvPr>
        </p:nvSpPr>
        <p:spPr bwMode="auto">
          <a:xfrm>
            <a:off x="0" y="8686800"/>
            <a:ext cx="2971800" cy="457200"/>
          </a:xfrm>
          <a:prstGeom prst="rect">
            <a:avLst/>
          </a:prstGeom>
          <a:noFill/>
          <a:ln w="12700">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eaLnBrk="0" hangingPunct="0">
              <a:defRPr sz="1200">
                <a:cs typeface="+mn-cs"/>
              </a:defRPr>
            </a:lvl1pPr>
          </a:lstStyle>
          <a:p>
            <a:pPr>
              <a:defRPr/>
            </a:pPr>
            <a:r>
              <a:rPr lang="de-DE"/>
              <a:t>Einführung: Technik des wissenschaftlichen Arbeitens </a:t>
            </a:r>
          </a:p>
        </p:txBody>
      </p:sp>
      <p:sp>
        <p:nvSpPr>
          <p:cNvPr id="15365" name="Rectangle 5">
            <a:extLst>
              <a:ext uri="{FF2B5EF4-FFF2-40B4-BE49-F238E27FC236}">
                <a16:creationId xmlns:a16="http://schemas.microsoft.com/office/drawing/2014/main" id="{C6E7143B-78ED-48BB-A314-C6655AFCF554}"/>
              </a:ext>
            </a:extLst>
          </p:cNvPr>
          <p:cNvSpPr>
            <a:spLocks noGrp="1" noChangeArrowheads="1"/>
          </p:cNvSpPr>
          <p:nvPr>
            <p:ph type="sldNum" sz="quarter" idx="3"/>
          </p:nvPr>
        </p:nvSpPr>
        <p:spPr bwMode="auto">
          <a:xfrm>
            <a:off x="3886200" y="8686800"/>
            <a:ext cx="2971800" cy="457200"/>
          </a:xfrm>
          <a:prstGeom prst="rect">
            <a:avLst/>
          </a:prstGeom>
          <a:noFill/>
          <a:ln w="12700">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AB8DBEF8-D94B-4872-B00D-749890A5A38C}" type="slidenum">
              <a:rPr lang="de-DE" altLang="en-US"/>
              <a:pPr>
                <a:defRPr/>
              </a:pPr>
              <a:t>‹#›</a:t>
            </a:fld>
            <a:endParaRPr lang="de-DE" altLang="en-US"/>
          </a:p>
        </p:txBody>
      </p:sp>
    </p:spTree>
    <p:extLst>
      <p:ext uri="{BB962C8B-B14F-4D97-AF65-F5344CB8AC3E}">
        <p14:creationId xmlns:p14="http://schemas.microsoft.com/office/powerpoint/2010/main" val="42572147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1026">
            <a:extLst>
              <a:ext uri="{FF2B5EF4-FFF2-40B4-BE49-F238E27FC236}">
                <a16:creationId xmlns:a16="http://schemas.microsoft.com/office/drawing/2014/main" id="{5FC3EF2C-3E76-4FA4-9853-CB6F1C7BD2D4}"/>
              </a:ext>
            </a:extLst>
          </p:cNvPr>
          <p:cNvSpPr>
            <a:spLocks noGrp="1" noChangeArrowheads="1"/>
          </p:cNvSpPr>
          <p:nvPr>
            <p:ph type="hdr" sz="quarter"/>
          </p:nvPr>
        </p:nvSpPr>
        <p:spPr bwMode="auto">
          <a:xfrm>
            <a:off x="0" y="0"/>
            <a:ext cx="2971800" cy="457200"/>
          </a:xfrm>
          <a:prstGeom prst="rect">
            <a:avLst/>
          </a:prstGeom>
          <a:noFill/>
          <a:ln w="12700">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eaLnBrk="0" hangingPunct="0">
              <a:defRPr sz="1200">
                <a:cs typeface="+mn-cs"/>
              </a:defRPr>
            </a:lvl1pPr>
          </a:lstStyle>
          <a:p>
            <a:pPr>
              <a:defRPr/>
            </a:pPr>
            <a:endParaRPr lang="de-DE"/>
          </a:p>
        </p:txBody>
      </p:sp>
      <p:sp>
        <p:nvSpPr>
          <p:cNvPr id="17411" name="Rectangle 1027">
            <a:extLst>
              <a:ext uri="{FF2B5EF4-FFF2-40B4-BE49-F238E27FC236}">
                <a16:creationId xmlns:a16="http://schemas.microsoft.com/office/drawing/2014/main" id="{8CDA238A-6388-4B5A-8E2F-99F009E2F8EC}"/>
              </a:ext>
            </a:extLst>
          </p:cNvPr>
          <p:cNvSpPr>
            <a:spLocks noGrp="1" noChangeArrowheads="1"/>
          </p:cNvSpPr>
          <p:nvPr>
            <p:ph type="dt" idx="1"/>
          </p:nvPr>
        </p:nvSpPr>
        <p:spPr bwMode="auto">
          <a:xfrm>
            <a:off x="3886200" y="0"/>
            <a:ext cx="2971800" cy="457200"/>
          </a:xfrm>
          <a:prstGeom prst="rect">
            <a:avLst/>
          </a:prstGeom>
          <a:noFill/>
          <a:ln w="12700">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algn="r" eaLnBrk="0" hangingPunct="0">
              <a:defRPr sz="1200">
                <a:cs typeface="+mn-cs"/>
              </a:defRPr>
            </a:lvl1pPr>
          </a:lstStyle>
          <a:p>
            <a:pPr>
              <a:defRPr/>
            </a:pPr>
            <a:endParaRPr lang="de-DE"/>
          </a:p>
        </p:txBody>
      </p:sp>
      <p:sp>
        <p:nvSpPr>
          <p:cNvPr id="13316"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3" name="Rectangle 1029">
            <a:extLst>
              <a:ext uri="{FF2B5EF4-FFF2-40B4-BE49-F238E27FC236}">
                <a16:creationId xmlns:a16="http://schemas.microsoft.com/office/drawing/2014/main" id="{998F489C-78D8-4882-BD60-165EE25713C5}"/>
              </a:ext>
            </a:extLst>
          </p:cNvPr>
          <p:cNvSpPr>
            <a:spLocks noGrp="1" noChangeArrowheads="1"/>
          </p:cNvSpPr>
          <p:nvPr>
            <p:ph type="body" sz="quarter" idx="3"/>
          </p:nvPr>
        </p:nvSpPr>
        <p:spPr bwMode="auto">
          <a:xfrm>
            <a:off x="914400" y="4343400"/>
            <a:ext cx="5029200" cy="4114800"/>
          </a:xfrm>
          <a:prstGeom prst="rect">
            <a:avLst/>
          </a:prstGeom>
          <a:noFill/>
          <a:ln w="12700">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p>
            <a:pPr lvl="0"/>
            <a:r>
              <a:rPr lang="de-DE" noProof="0"/>
              <a:t>Hier klicken, um Master-Textformat zu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17414" name="Rectangle 1030">
            <a:extLst>
              <a:ext uri="{FF2B5EF4-FFF2-40B4-BE49-F238E27FC236}">
                <a16:creationId xmlns:a16="http://schemas.microsoft.com/office/drawing/2014/main" id="{D149844D-9A0E-4E67-B5BD-849A0F574EFA}"/>
              </a:ext>
            </a:extLst>
          </p:cNvPr>
          <p:cNvSpPr>
            <a:spLocks noGrp="1" noChangeArrowheads="1"/>
          </p:cNvSpPr>
          <p:nvPr>
            <p:ph type="ftr" sz="quarter" idx="4"/>
          </p:nvPr>
        </p:nvSpPr>
        <p:spPr bwMode="auto">
          <a:xfrm>
            <a:off x="0" y="8686800"/>
            <a:ext cx="2971800" cy="457200"/>
          </a:xfrm>
          <a:prstGeom prst="rect">
            <a:avLst/>
          </a:prstGeom>
          <a:noFill/>
          <a:ln w="12700">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eaLnBrk="0" hangingPunct="0">
              <a:defRPr sz="1200">
                <a:cs typeface="+mn-cs"/>
              </a:defRPr>
            </a:lvl1pPr>
          </a:lstStyle>
          <a:p>
            <a:pPr>
              <a:defRPr/>
            </a:pPr>
            <a:endParaRPr lang="de-DE"/>
          </a:p>
        </p:txBody>
      </p:sp>
      <p:sp>
        <p:nvSpPr>
          <p:cNvPr id="17415" name="Rectangle 1031">
            <a:extLst>
              <a:ext uri="{FF2B5EF4-FFF2-40B4-BE49-F238E27FC236}">
                <a16:creationId xmlns:a16="http://schemas.microsoft.com/office/drawing/2014/main" id="{01CFDFF5-AAD1-4C91-B94E-1D8C312D24A3}"/>
              </a:ext>
            </a:extLst>
          </p:cNvPr>
          <p:cNvSpPr>
            <a:spLocks noGrp="1" noChangeArrowheads="1"/>
          </p:cNvSpPr>
          <p:nvPr>
            <p:ph type="sldNum" sz="quarter" idx="5"/>
          </p:nvPr>
        </p:nvSpPr>
        <p:spPr bwMode="auto">
          <a:xfrm>
            <a:off x="3886200" y="8686800"/>
            <a:ext cx="2971800" cy="457200"/>
          </a:xfrm>
          <a:prstGeom prst="rect">
            <a:avLst/>
          </a:prstGeom>
          <a:noFill/>
          <a:ln w="12700">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0C0A51CE-53BF-4398-B0E5-FE45470BB6E5}" type="slidenum">
              <a:rPr lang="de-DE" altLang="en-US"/>
              <a:pPr>
                <a:defRPr/>
              </a:pPr>
              <a:t>‹#›</a:t>
            </a:fld>
            <a:endParaRPr lang="de-DE" altLang="en-US"/>
          </a:p>
        </p:txBody>
      </p:sp>
    </p:spTree>
    <p:extLst>
      <p:ext uri="{BB962C8B-B14F-4D97-AF65-F5344CB8AC3E}">
        <p14:creationId xmlns:p14="http://schemas.microsoft.com/office/powerpoint/2010/main" val="387224981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p>
            <a:endParaRPr lang="sq-AL" altLang="en-US"/>
          </a:p>
        </p:txBody>
      </p:sp>
    </p:spTree>
    <p:extLst>
      <p:ext uri="{BB962C8B-B14F-4D97-AF65-F5344CB8AC3E}">
        <p14:creationId xmlns:p14="http://schemas.microsoft.com/office/powerpoint/2010/main" val="280253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p>
            <a:endParaRPr lang="sq-AL" altLang="en-US"/>
          </a:p>
        </p:txBody>
      </p:sp>
    </p:spTree>
    <p:extLst>
      <p:ext uri="{BB962C8B-B14F-4D97-AF65-F5344CB8AC3E}">
        <p14:creationId xmlns:p14="http://schemas.microsoft.com/office/powerpoint/2010/main" val="17271234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sq-AL" altLang="en-US" sz="1200" dirty="0"/>
          </a:p>
          <a:p>
            <a:endParaRPr lang="sq-AL" altLang="en-US" dirty="0"/>
          </a:p>
        </p:txBody>
      </p:sp>
    </p:spTree>
    <p:extLst>
      <p:ext uri="{BB962C8B-B14F-4D97-AF65-F5344CB8AC3E}">
        <p14:creationId xmlns:p14="http://schemas.microsoft.com/office/powerpoint/2010/main" val="27944283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sq-AL" altLang="en-US" sz="1200" dirty="0"/>
          </a:p>
          <a:p>
            <a:endParaRPr lang="sq-AL" altLang="en-US" dirty="0"/>
          </a:p>
        </p:txBody>
      </p:sp>
    </p:spTree>
    <p:extLst>
      <p:ext uri="{BB962C8B-B14F-4D97-AF65-F5344CB8AC3E}">
        <p14:creationId xmlns:p14="http://schemas.microsoft.com/office/powerpoint/2010/main" val="18802934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sq-AL" altLang="en-US" sz="1200" dirty="0"/>
          </a:p>
          <a:p>
            <a:endParaRPr lang="sq-AL" altLang="en-US" dirty="0"/>
          </a:p>
        </p:txBody>
      </p:sp>
    </p:spTree>
    <p:extLst>
      <p:ext uri="{BB962C8B-B14F-4D97-AF65-F5344CB8AC3E}">
        <p14:creationId xmlns:p14="http://schemas.microsoft.com/office/powerpoint/2010/main" val="1617329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sq-AL" altLang="en-US" sz="1200" dirty="0"/>
          </a:p>
          <a:p>
            <a:endParaRPr lang="sq-AL" altLang="en-US" dirty="0"/>
          </a:p>
        </p:txBody>
      </p:sp>
    </p:spTree>
    <p:extLst>
      <p:ext uri="{BB962C8B-B14F-4D97-AF65-F5344CB8AC3E}">
        <p14:creationId xmlns:p14="http://schemas.microsoft.com/office/powerpoint/2010/main" val="6395829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sq-AL" altLang="en-US" sz="1200" dirty="0"/>
          </a:p>
          <a:p>
            <a:endParaRPr lang="sq-AL" altLang="en-US" dirty="0"/>
          </a:p>
        </p:txBody>
      </p:sp>
    </p:spTree>
    <p:extLst>
      <p:ext uri="{BB962C8B-B14F-4D97-AF65-F5344CB8AC3E}">
        <p14:creationId xmlns:p14="http://schemas.microsoft.com/office/powerpoint/2010/main" val="5920979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1.xml"/><Relationship Id="rId4" Type="http://schemas.openxmlformats.org/officeDocument/2006/relationships/image" Target="../media/image1.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2.xml"/><Relationship Id="rId4" Type="http://schemas.openxmlformats.org/officeDocument/2006/relationships/image" Target="../media/image1.jpe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3.xml"/><Relationship Id="rId4" Type="http://schemas.openxmlformats.org/officeDocument/2006/relationships/image" Target="../media/image1.jpe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4.xml"/><Relationship Id="rId4" Type="http://schemas.openxmlformats.org/officeDocument/2006/relationships/image" Target="../media/image1.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sp>
        <p:nvSpPr>
          <p:cNvPr id="4" name="Right Triangle 9">
            <a:extLst>
              <a:ext uri="{FF2B5EF4-FFF2-40B4-BE49-F238E27FC236}">
                <a16:creationId xmlns:a16="http://schemas.microsoft.com/office/drawing/2014/main" id="{25EB53A0-18B0-4F34-B1C5-71F75E3A239E}"/>
              </a:ext>
            </a:extLst>
          </p:cNvPr>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6">
              <a:extLst>
                <a:ext uri="{FF2B5EF4-FFF2-40B4-BE49-F238E27FC236}">
                  <a16:creationId xmlns:a16="http://schemas.microsoft.com/office/drawing/2014/main" id="{13108C41-09E8-46BC-B4DE-1E66E47232CA}"/>
                </a:ext>
              </a:extLst>
            </p:cNvPr>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eaLnBrk="1" hangingPunct="1">
                <a:defRPr/>
              </a:pPr>
              <a:endParaRPr lang="en-US" dirty="0">
                <a:cs typeface="+mn-cs"/>
              </a:endParaRPr>
            </a:p>
          </p:txBody>
        </p:sp>
        <p:sp>
          <p:nvSpPr>
            <p:cNvPr id="7" name="Freeform 7"/>
            <p:cNvSpPr>
              <a:spLocks/>
            </p:cNvSpPr>
            <p:nvPr/>
          </p:nvSpPr>
          <p:spPr bwMode="auto">
            <a:xfrm>
              <a:off x="35926" y="5135025"/>
              <a:ext cx="9108074" cy="838869"/>
            </a:xfrm>
            <a:custGeom>
              <a:avLst/>
              <a:gdLst>
                <a:gd name="T0" fmla="*/ 0 w 5760"/>
                <a:gd name="T1" fmla="*/ 0 h 528"/>
                <a:gd name="T2" fmla="*/ 2147483646 w 5760"/>
                <a:gd name="T3" fmla="*/ 0 h 528"/>
                <a:gd name="T4" fmla="*/ 2147483646 w 5760"/>
                <a:gd name="T5" fmla="*/ 2147483646 h 528"/>
                <a:gd name="T6" fmla="*/ 2147483646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sq-AL"/>
            </a:p>
          </p:txBody>
        </p:sp>
        <p:sp>
          <p:nvSpPr>
            <p:cNvPr id="8" name="Freeform 10">
              <a:extLst>
                <a:ext uri="{FF2B5EF4-FFF2-40B4-BE49-F238E27FC236}">
                  <a16:creationId xmlns:a16="http://schemas.microsoft.com/office/drawing/2014/main" id="{835E2499-91A9-436F-A42F-D308767E13F0}"/>
                </a:ext>
              </a:extLst>
            </p:cNvPr>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cxnSp>
          <p:nvCxnSpPr>
            <p:cNvPr id="10" name="Straight Connector 11">
              <a:extLst>
                <a:ext uri="{FF2B5EF4-FFF2-40B4-BE49-F238E27FC236}">
                  <a16:creationId xmlns:a16="http://schemas.microsoft.com/office/drawing/2014/main" id="{356051DE-0ED9-49B9-B693-24D7B31C5F20}"/>
                </a:ext>
              </a:extLst>
            </p:cNvPr>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a:t>Click to edit Master subtitle style</a:t>
            </a:r>
          </a:p>
        </p:txBody>
      </p:sp>
      <p:sp>
        <p:nvSpPr>
          <p:cNvPr id="11" name="Date Placeholder 29">
            <a:extLst>
              <a:ext uri="{FF2B5EF4-FFF2-40B4-BE49-F238E27FC236}">
                <a16:creationId xmlns:a16="http://schemas.microsoft.com/office/drawing/2014/main" id="{00F4350C-FD5B-4668-A7D5-82100D226D2D}"/>
              </a:ext>
            </a:extLst>
          </p:cNvPr>
          <p:cNvSpPr>
            <a:spLocks noGrp="1"/>
          </p:cNvSpPr>
          <p:nvPr>
            <p:ph type="dt" sz="half" idx="10"/>
          </p:nvPr>
        </p:nvSpPr>
        <p:spPr/>
        <p:txBody>
          <a:bodyPr/>
          <a:lstStyle>
            <a:lvl1pPr>
              <a:defRPr>
                <a:solidFill>
                  <a:srgbClr val="FFFFFF"/>
                </a:solidFill>
              </a:defRPr>
            </a:lvl1pPr>
            <a:extLst/>
          </a:lstStyle>
          <a:p>
            <a:pPr>
              <a:defRPr/>
            </a:pPr>
            <a:fld id="{2E1FADF4-4134-402C-B956-5F286E96F4CA}" type="datetime1">
              <a:rPr lang="en-GB"/>
              <a:pPr>
                <a:defRPr/>
              </a:pPr>
              <a:t>03/12/2022</a:t>
            </a:fld>
            <a:endParaRPr lang="de-DE"/>
          </a:p>
        </p:txBody>
      </p:sp>
      <p:sp>
        <p:nvSpPr>
          <p:cNvPr id="12" name="Footer Placeholder 18">
            <a:extLst>
              <a:ext uri="{FF2B5EF4-FFF2-40B4-BE49-F238E27FC236}">
                <a16:creationId xmlns:a16="http://schemas.microsoft.com/office/drawing/2014/main" id="{102F5244-0A5C-4C2C-9D8D-434BB9E1537A}"/>
              </a:ext>
            </a:extLst>
          </p:cNvPr>
          <p:cNvSpPr>
            <a:spLocks noGrp="1"/>
          </p:cNvSpPr>
          <p:nvPr>
            <p:ph type="ftr" sz="quarter" idx="11"/>
          </p:nvPr>
        </p:nvSpPr>
        <p:spPr/>
        <p:txBody>
          <a:bodyPr/>
          <a:lstStyle>
            <a:lvl1pPr>
              <a:defRPr sz="1000">
                <a:solidFill>
                  <a:schemeClr val="accent1">
                    <a:tint val="20000"/>
                  </a:schemeClr>
                </a:solidFill>
              </a:defRPr>
            </a:lvl1pPr>
            <a:extLst/>
          </a:lstStyle>
          <a:p>
            <a:pPr>
              <a:defRPr/>
            </a:pPr>
            <a:r>
              <a:rPr lang="de-DE"/>
              <a:t>Scientific Writing,  University of Tirana</a:t>
            </a:r>
          </a:p>
        </p:txBody>
      </p:sp>
      <p:sp>
        <p:nvSpPr>
          <p:cNvPr id="13" name="Slide Number Placeholder 26">
            <a:extLst>
              <a:ext uri="{FF2B5EF4-FFF2-40B4-BE49-F238E27FC236}">
                <a16:creationId xmlns:a16="http://schemas.microsoft.com/office/drawing/2014/main" id="{67AEB25B-86DB-487C-B655-353ED13A36BE}"/>
              </a:ext>
            </a:extLst>
          </p:cNvPr>
          <p:cNvSpPr>
            <a:spLocks noGrp="1"/>
          </p:cNvSpPr>
          <p:nvPr>
            <p:ph type="sldNum" sz="quarter" idx="12"/>
          </p:nvPr>
        </p:nvSpPr>
        <p:spPr/>
        <p:txBody>
          <a:bodyPr/>
          <a:lstStyle>
            <a:lvl2pPr lvl="1">
              <a:defRPr/>
            </a:lvl2pPr>
          </a:lstStyle>
          <a:p>
            <a:pPr lvl="1">
              <a:defRPr/>
            </a:pPr>
            <a:fld id="{99EDE57E-E0D5-4AE2-BB27-7215E32A2484}" type="slidenum">
              <a:rPr lang="de-DE" altLang="en-US"/>
              <a:pPr lvl="1">
                <a:defRPr/>
              </a:pPr>
              <a:t>‹#›</a:t>
            </a:fld>
            <a:endParaRPr lang="de-DE" altLang="en-US"/>
          </a:p>
        </p:txBody>
      </p:sp>
    </p:spTree>
    <p:extLst>
      <p:ext uri="{BB962C8B-B14F-4D97-AF65-F5344CB8AC3E}">
        <p14:creationId xmlns:p14="http://schemas.microsoft.com/office/powerpoint/2010/main" val="16656196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showMasterPhAnim="0" type="vertTx" preserve="1">
  <p:cSld name="Title and Vertical Text">
    <p:spTree>
      <p:nvGrpSpPr>
        <p:cNvPr id="1" name=""/>
        <p:cNvGrpSpPr/>
        <p:nvPr/>
      </p:nvGrpSpPr>
      <p:grpSpPr>
        <a:xfrm>
          <a:off x="0" y="0"/>
          <a:ext cx="0" cy="0"/>
          <a:chOff x="0" y="0"/>
          <a:chExt cx="0" cy="0"/>
        </a:xfrm>
      </p:grpSpPr>
      <p:sp>
        <p:nvSpPr>
          <p:cNvPr id="4" name="Freeform 3">
            <a:extLst>
              <a:ext uri="{FF2B5EF4-FFF2-40B4-BE49-F238E27FC236}">
                <a16:creationId xmlns:a16="http://schemas.microsoft.com/office/drawing/2014/main" id="{CBDE33EA-5C66-4284-8A91-CC951C17E35C}"/>
              </a:ext>
            </a:extLst>
          </p:cNvPr>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eaLnBrk="1" hangingPunct="1">
              <a:defRPr/>
            </a:pPr>
            <a:endParaRPr lang="en-US" dirty="0">
              <a:cs typeface="+mn-cs"/>
            </a:endParaRPr>
          </a:p>
        </p:txBody>
      </p:sp>
      <p:sp>
        <p:nvSpPr>
          <p:cNvPr id="5" name="Freeform 15"/>
          <p:cNvSpPr>
            <a:spLocks/>
          </p:cNvSpPr>
          <p:nvPr/>
        </p:nvSpPr>
        <p:spPr bwMode="auto">
          <a:xfrm>
            <a:off x="-53975" y="5784850"/>
            <a:ext cx="3802063" cy="838200"/>
          </a:xfrm>
          <a:custGeom>
            <a:avLst/>
            <a:gdLst>
              <a:gd name="T0" fmla="*/ 0 w 5760"/>
              <a:gd name="T1" fmla="*/ 0 h 528"/>
              <a:gd name="T2" fmla="*/ 2147483646 w 5760"/>
              <a:gd name="T3" fmla="*/ 0 h 528"/>
              <a:gd name="T4" fmla="*/ 2147483646 w 5760"/>
              <a:gd name="T5" fmla="*/ 2147483646 h 528"/>
              <a:gd name="T6" fmla="*/ 2147483646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sq-AL"/>
          </a:p>
        </p:txBody>
      </p:sp>
      <p:sp>
        <p:nvSpPr>
          <p:cNvPr id="6" name="Right Triangle 5">
            <a:extLst>
              <a:ext uri="{FF2B5EF4-FFF2-40B4-BE49-F238E27FC236}">
                <a16:creationId xmlns:a16="http://schemas.microsoft.com/office/drawing/2014/main" id="{00EB5532-33E0-4027-88AE-48AF580B1BC7}"/>
              </a:ext>
            </a:extLst>
          </p:cNvPr>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cxnSp>
        <p:nvCxnSpPr>
          <p:cNvPr id="7" name="Straight Connector 6">
            <a:extLst>
              <a:ext uri="{FF2B5EF4-FFF2-40B4-BE49-F238E27FC236}">
                <a16:creationId xmlns:a16="http://schemas.microsoft.com/office/drawing/2014/main" id="{BC9E6AA1-9BF0-4DAE-B6A7-A4BA34EF6158}"/>
              </a:ext>
            </a:extLst>
          </p:cNvPr>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3">
            <a:extLst>
              <a:ext uri="{FF2B5EF4-FFF2-40B4-BE49-F238E27FC236}">
                <a16:creationId xmlns:a16="http://schemas.microsoft.com/office/drawing/2014/main" id="{A99FEF7C-716D-4581-BB4C-6BB9902D4C98}"/>
              </a:ext>
            </a:extLst>
          </p:cNvPr>
          <p:cNvSpPr>
            <a:spLocks noGrp="1"/>
          </p:cNvSpPr>
          <p:nvPr>
            <p:ph type="dt" sz="half" idx="10"/>
          </p:nvPr>
        </p:nvSpPr>
        <p:spPr/>
        <p:txBody>
          <a:bodyPr/>
          <a:lstStyle>
            <a:lvl1pPr>
              <a:defRPr/>
            </a:lvl1pPr>
            <a:extLst/>
          </a:lstStyle>
          <a:p>
            <a:pPr>
              <a:defRPr/>
            </a:pPr>
            <a:fld id="{4799BA51-8623-4AFA-9836-A294BDB82168}" type="datetime1">
              <a:rPr lang="en-GB"/>
              <a:pPr>
                <a:defRPr/>
              </a:pPr>
              <a:t>03/12/2022</a:t>
            </a:fld>
            <a:endParaRPr lang="de-DE"/>
          </a:p>
        </p:txBody>
      </p:sp>
      <p:sp>
        <p:nvSpPr>
          <p:cNvPr id="9" name="Footer Placeholder 4">
            <a:extLst>
              <a:ext uri="{FF2B5EF4-FFF2-40B4-BE49-F238E27FC236}">
                <a16:creationId xmlns:a16="http://schemas.microsoft.com/office/drawing/2014/main" id="{E1F6C0B0-3E53-4B1D-BB80-B94811B34F51}"/>
              </a:ext>
            </a:extLst>
          </p:cNvPr>
          <p:cNvSpPr>
            <a:spLocks noGrp="1"/>
          </p:cNvSpPr>
          <p:nvPr>
            <p:ph type="ftr" sz="quarter" idx="11"/>
          </p:nvPr>
        </p:nvSpPr>
        <p:spPr/>
        <p:txBody>
          <a:bodyPr/>
          <a:lstStyle>
            <a:lvl1pPr>
              <a:defRPr sz="1000">
                <a:solidFill>
                  <a:schemeClr val="tx1"/>
                </a:solidFill>
              </a:defRPr>
            </a:lvl1pPr>
            <a:extLst/>
          </a:lstStyle>
          <a:p>
            <a:pPr>
              <a:defRPr/>
            </a:pPr>
            <a:r>
              <a:rPr lang="de-DE"/>
              <a:t>Scientific Writing,  University of Tirana</a:t>
            </a:r>
          </a:p>
        </p:txBody>
      </p:sp>
      <p:sp>
        <p:nvSpPr>
          <p:cNvPr id="10" name="Slide Number Placeholder 5">
            <a:extLst>
              <a:ext uri="{FF2B5EF4-FFF2-40B4-BE49-F238E27FC236}">
                <a16:creationId xmlns:a16="http://schemas.microsoft.com/office/drawing/2014/main" id="{0847743F-2B05-43F4-9C57-E0EC6479AACA}"/>
              </a:ext>
            </a:extLst>
          </p:cNvPr>
          <p:cNvSpPr>
            <a:spLocks noGrp="1"/>
          </p:cNvSpPr>
          <p:nvPr>
            <p:ph type="sldNum" sz="quarter" idx="12"/>
          </p:nvPr>
        </p:nvSpPr>
        <p:spPr/>
        <p:txBody>
          <a:bodyPr/>
          <a:lstStyle>
            <a:lvl2pPr lvl="1">
              <a:defRPr/>
            </a:lvl2pPr>
          </a:lstStyle>
          <a:p>
            <a:pPr lvl="1">
              <a:defRPr/>
            </a:pPr>
            <a:fld id="{A2960D9F-7556-44AF-A580-4A1F746D2BE3}" type="slidenum">
              <a:rPr lang="de-DE" altLang="en-US"/>
              <a:pPr lvl="1">
                <a:defRPr/>
              </a:pPr>
              <a:t>‹#›</a:t>
            </a:fld>
            <a:endParaRPr lang="de-DE" altLang="en-US"/>
          </a:p>
        </p:txBody>
      </p:sp>
    </p:spTree>
    <p:extLst>
      <p:ext uri="{BB962C8B-B14F-4D97-AF65-F5344CB8AC3E}">
        <p14:creationId xmlns:p14="http://schemas.microsoft.com/office/powerpoint/2010/main" val="1255642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showMasterPhAnim="0" type="vertTitleAndTx" preserve="1">
  <p:cSld name="Vertical Title and Text">
    <p:spTree>
      <p:nvGrpSpPr>
        <p:cNvPr id="1" name=""/>
        <p:cNvGrpSpPr/>
        <p:nvPr/>
      </p:nvGrpSpPr>
      <p:grpSpPr>
        <a:xfrm>
          <a:off x="0" y="0"/>
          <a:ext cx="0" cy="0"/>
          <a:chOff x="0" y="0"/>
          <a:chExt cx="0" cy="0"/>
        </a:xfrm>
      </p:grpSpPr>
      <p:sp>
        <p:nvSpPr>
          <p:cNvPr id="4" name="Freeform 3">
            <a:extLst>
              <a:ext uri="{FF2B5EF4-FFF2-40B4-BE49-F238E27FC236}">
                <a16:creationId xmlns:a16="http://schemas.microsoft.com/office/drawing/2014/main" id="{0C57DFDD-74D9-4DDA-A5F3-84E2858173F4}"/>
              </a:ext>
            </a:extLst>
          </p:cNvPr>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eaLnBrk="1" hangingPunct="1">
              <a:defRPr/>
            </a:pPr>
            <a:endParaRPr lang="en-US" dirty="0">
              <a:cs typeface="+mn-cs"/>
            </a:endParaRPr>
          </a:p>
        </p:txBody>
      </p:sp>
      <p:sp>
        <p:nvSpPr>
          <p:cNvPr id="5" name="Freeform 15"/>
          <p:cNvSpPr>
            <a:spLocks/>
          </p:cNvSpPr>
          <p:nvPr/>
        </p:nvSpPr>
        <p:spPr bwMode="auto">
          <a:xfrm>
            <a:off x="-53975" y="5784850"/>
            <a:ext cx="3802063" cy="838200"/>
          </a:xfrm>
          <a:custGeom>
            <a:avLst/>
            <a:gdLst>
              <a:gd name="T0" fmla="*/ 0 w 5760"/>
              <a:gd name="T1" fmla="*/ 0 h 528"/>
              <a:gd name="T2" fmla="*/ 2147483646 w 5760"/>
              <a:gd name="T3" fmla="*/ 0 h 528"/>
              <a:gd name="T4" fmla="*/ 2147483646 w 5760"/>
              <a:gd name="T5" fmla="*/ 2147483646 h 528"/>
              <a:gd name="T6" fmla="*/ 2147483646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sq-AL"/>
          </a:p>
        </p:txBody>
      </p:sp>
      <p:sp>
        <p:nvSpPr>
          <p:cNvPr id="6" name="Right Triangle 5">
            <a:extLst>
              <a:ext uri="{FF2B5EF4-FFF2-40B4-BE49-F238E27FC236}">
                <a16:creationId xmlns:a16="http://schemas.microsoft.com/office/drawing/2014/main" id="{0F455797-C3AF-4376-9912-D22CB26FEEF3}"/>
              </a:ext>
            </a:extLst>
          </p:cNvPr>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cxnSp>
        <p:nvCxnSpPr>
          <p:cNvPr id="7" name="Straight Connector 6">
            <a:extLst>
              <a:ext uri="{FF2B5EF4-FFF2-40B4-BE49-F238E27FC236}">
                <a16:creationId xmlns:a16="http://schemas.microsoft.com/office/drawing/2014/main" id="{959DCAD9-9890-4E44-A320-81B2B78301AF}"/>
              </a:ext>
            </a:extLst>
          </p:cNvPr>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 name="Vertical Title 1"/>
          <p:cNvSpPr>
            <a:spLocks noGrp="1"/>
          </p:cNvSpPr>
          <p:nvPr>
            <p:ph type="title" orient="vert"/>
          </p:nvPr>
        </p:nvSpPr>
        <p:spPr>
          <a:xfrm>
            <a:off x="6844013" y="274640"/>
            <a:ext cx="1777470" cy="559276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3">
            <a:extLst>
              <a:ext uri="{FF2B5EF4-FFF2-40B4-BE49-F238E27FC236}">
                <a16:creationId xmlns:a16="http://schemas.microsoft.com/office/drawing/2014/main" id="{2389A1C3-241A-4421-AC60-5A396A86426D}"/>
              </a:ext>
            </a:extLst>
          </p:cNvPr>
          <p:cNvSpPr>
            <a:spLocks noGrp="1"/>
          </p:cNvSpPr>
          <p:nvPr>
            <p:ph type="dt" sz="half" idx="10"/>
          </p:nvPr>
        </p:nvSpPr>
        <p:spPr/>
        <p:txBody>
          <a:bodyPr/>
          <a:lstStyle>
            <a:lvl1pPr>
              <a:defRPr/>
            </a:lvl1pPr>
            <a:extLst/>
          </a:lstStyle>
          <a:p>
            <a:pPr>
              <a:defRPr/>
            </a:pPr>
            <a:fld id="{BFFEA6B8-6958-439C-AB43-715058983E82}" type="datetime1">
              <a:rPr lang="en-GB"/>
              <a:pPr>
                <a:defRPr/>
              </a:pPr>
              <a:t>03/12/2022</a:t>
            </a:fld>
            <a:endParaRPr lang="de-DE"/>
          </a:p>
        </p:txBody>
      </p:sp>
      <p:sp>
        <p:nvSpPr>
          <p:cNvPr id="9" name="Footer Placeholder 4">
            <a:extLst>
              <a:ext uri="{FF2B5EF4-FFF2-40B4-BE49-F238E27FC236}">
                <a16:creationId xmlns:a16="http://schemas.microsoft.com/office/drawing/2014/main" id="{67AC130A-89FB-4C5E-8177-FDDF2DF3B7D4}"/>
              </a:ext>
            </a:extLst>
          </p:cNvPr>
          <p:cNvSpPr>
            <a:spLocks noGrp="1"/>
          </p:cNvSpPr>
          <p:nvPr>
            <p:ph type="ftr" sz="quarter" idx="11"/>
          </p:nvPr>
        </p:nvSpPr>
        <p:spPr/>
        <p:txBody>
          <a:bodyPr/>
          <a:lstStyle>
            <a:lvl1pPr>
              <a:defRPr sz="1000">
                <a:solidFill>
                  <a:schemeClr val="tx1"/>
                </a:solidFill>
              </a:defRPr>
            </a:lvl1pPr>
            <a:extLst/>
          </a:lstStyle>
          <a:p>
            <a:pPr>
              <a:defRPr/>
            </a:pPr>
            <a:r>
              <a:rPr lang="de-DE"/>
              <a:t>Scientific Writing,  University of Tirana</a:t>
            </a:r>
          </a:p>
        </p:txBody>
      </p:sp>
      <p:sp>
        <p:nvSpPr>
          <p:cNvPr id="10" name="Slide Number Placeholder 5">
            <a:extLst>
              <a:ext uri="{FF2B5EF4-FFF2-40B4-BE49-F238E27FC236}">
                <a16:creationId xmlns:a16="http://schemas.microsoft.com/office/drawing/2014/main" id="{48AC9111-0AE0-45A6-8177-6A78C02BFE12}"/>
              </a:ext>
            </a:extLst>
          </p:cNvPr>
          <p:cNvSpPr>
            <a:spLocks noGrp="1"/>
          </p:cNvSpPr>
          <p:nvPr>
            <p:ph type="sldNum" sz="quarter" idx="12"/>
          </p:nvPr>
        </p:nvSpPr>
        <p:spPr/>
        <p:txBody>
          <a:bodyPr/>
          <a:lstStyle>
            <a:lvl2pPr lvl="1">
              <a:defRPr/>
            </a:lvl2pPr>
          </a:lstStyle>
          <a:p>
            <a:pPr lvl="1">
              <a:defRPr/>
            </a:pPr>
            <a:fld id="{5A4D1A4E-5DA4-4268-A42C-282073EFF88D}" type="slidenum">
              <a:rPr lang="de-DE" altLang="en-US"/>
              <a:pPr lvl="1">
                <a:defRPr/>
              </a:pPr>
              <a:t>‹#›</a:t>
            </a:fld>
            <a:endParaRPr lang="de-DE" altLang="en-US"/>
          </a:p>
        </p:txBody>
      </p:sp>
    </p:spTree>
    <p:extLst>
      <p:ext uri="{BB962C8B-B14F-4D97-AF65-F5344CB8AC3E}">
        <p14:creationId xmlns:p14="http://schemas.microsoft.com/office/powerpoint/2010/main" val="41382195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showMasterPhAnim="0" type="obj" preserve="1">
  <p:cSld name="Title and Content">
    <p:spTree>
      <p:nvGrpSpPr>
        <p:cNvPr id="1" name=""/>
        <p:cNvGrpSpPr/>
        <p:nvPr/>
      </p:nvGrpSpPr>
      <p:grpSpPr>
        <a:xfrm>
          <a:off x="0" y="0"/>
          <a:ext cx="0" cy="0"/>
          <a:chOff x="0" y="0"/>
          <a:chExt cx="0" cy="0"/>
        </a:xfrm>
      </p:grpSpPr>
      <p:sp>
        <p:nvSpPr>
          <p:cNvPr id="4" name="Freeform 3">
            <a:extLst>
              <a:ext uri="{FF2B5EF4-FFF2-40B4-BE49-F238E27FC236}">
                <a16:creationId xmlns:a16="http://schemas.microsoft.com/office/drawing/2014/main" id="{0BC72CD3-C4F0-427B-9CD6-E98F5791CC94}"/>
              </a:ext>
            </a:extLst>
          </p:cNvPr>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eaLnBrk="1" hangingPunct="1">
              <a:defRPr/>
            </a:pPr>
            <a:endParaRPr lang="en-US" dirty="0">
              <a:cs typeface="+mn-cs"/>
            </a:endParaRPr>
          </a:p>
        </p:txBody>
      </p:sp>
      <p:sp>
        <p:nvSpPr>
          <p:cNvPr id="5" name="Freeform 15"/>
          <p:cNvSpPr>
            <a:spLocks/>
          </p:cNvSpPr>
          <p:nvPr/>
        </p:nvSpPr>
        <p:spPr bwMode="auto">
          <a:xfrm>
            <a:off x="-53975" y="5784850"/>
            <a:ext cx="3802063" cy="838200"/>
          </a:xfrm>
          <a:custGeom>
            <a:avLst/>
            <a:gdLst>
              <a:gd name="T0" fmla="*/ 0 w 5760"/>
              <a:gd name="T1" fmla="*/ 0 h 528"/>
              <a:gd name="T2" fmla="*/ 2147483646 w 5760"/>
              <a:gd name="T3" fmla="*/ 0 h 528"/>
              <a:gd name="T4" fmla="*/ 2147483646 w 5760"/>
              <a:gd name="T5" fmla="*/ 2147483646 h 528"/>
              <a:gd name="T6" fmla="*/ 2147483646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sq-AL"/>
          </a:p>
        </p:txBody>
      </p:sp>
      <p:sp>
        <p:nvSpPr>
          <p:cNvPr id="6" name="Right Triangle 5">
            <a:extLst>
              <a:ext uri="{FF2B5EF4-FFF2-40B4-BE49-F238E27FC236}">
                <a16:creationId xmlns:a16="http://schemas.microsoft.com/office/drawing/2014/main" id="{39E07414-3663-4019-9C97-5155EA63490D}"/>
              </a:ext>
            </a:extLst>
          </p:cNvPr>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cxnSp>
        <p:nvCxnSpPr>
          <p:cNvPr id="8" name="Straight Connector 7">
            <a:extLst>
              <a:ext uri="{FF2B5EF4-FFF2-40B4-BE49-F238E27FC236}">
                <a16:creationId xmlns:a16="http://schemas.microsoft.com/office/drawing/2014/main" id="{6E6BC6BB-AC2F-4A53-A6EA-F9517749B953}"/>
              </a:ext>
            </a:extLst>
          </p:cNvPr>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rtlCol="0"/>
          <a:lstStyle/>
          <a:p>
            <a:r>
              <a:rPr lang="en-US"/>
              <a:t>Click to edit Master title style</a:t>
            </a:r>
          </a:p>
        </p:txBody>
      </p:sp>
      <p:sp>
        <p:nvSpPr>
          <p:cNvPr id="9" name="Date Placeholder 3">
            <a:extLst>
              <a:ext uri="{FF2B5EF4-FFF2-40B4-BE49-F238E27FC236}">
                <a16:creationId xmlns:a16="http://schemas.microsoft.com/office/drawing/2014/main" id="{9872D649-F98E-4943-9A56-3AE36356D481}"/>
              </a:ext>
            </a:extLst>
          </p:cNvPr>
          <p:cNvSpPr>
            <a:spLocks noGrp="1"/>
          </p:cNvSpPr>
          <p:nvPr>
            <p:ph type="dt" sz="half" idx="10"/>
          </p:nvPr>
        </p:nvSpPr>
        <p:spPr/>
        <p:txBody>
          <a:bodyPr/>
          <a:lstStyle>
            <a:lvl1pPr>
              <a:defRPr/>
            </a:lvl1pPr>
            <a:extLst/>
          </a:lstStyle>
          <a:p>
            <a:pPr>
              <a:defRPr/>
            </a:pPr>
            <a:fld id="{BFEECA90-5938-4322-BCF4-4248C6575FE9}" type="datetime1">
              <a:rPr lang="en-GB"/>
              <a:pPr>
                <a:defRPr/>
              </a:pPr>
              <a:t>03/12/2022</a:t>
            </a:fld>
            <a:endParaRPr lang="de-DE"/>
          </a:p>
        </p:txBody>
      </p:sp>
      <p:sp>
        <p:nvSpPr>
          <p:cNvPr id="10" name="Footer Placeholder 4">
            <a:extLst>
              <a:ext uri="{FF2B5EF4-FFF2-40B4-BE49-F238E27FC236}">
                <a16:creationId xmlns:a16="http://schemas.microsoft.com/office/drawing/2014/main" id="{A6D1F3C7-E5A4-4844-9C58-B28E5807212B}"/>
              </a:ext>
            </a:extLst>
          </p:cNvPr>
          <p:cNvSpPr>
            <a:spLocks noGrp="1"/>
          </p:cNvSpPr>
          <p:nvPr>
            <p:ph type="ftr" sz="quarter" idx="11"/>
          </p:nvPr>
        </p:nvSpPr>
        <p:spPr/>
        <p:txBody>
          <a:bodyPr/>
          <a:lstStyle>
            <a:lvl1pPr>
              <a:defRPr sz="1000">
                <a:solidFill>
                  <a:schemeClr val="tx1"/>
                </a:solidFill>
              </a:defRPr>
            </a:lvl1pPr>
            <a:extLst/>
          </a:lstStyle>
          <a:p>
            <a:pPr>
              <a:defRPr/>
            </a:pPr>
            <a:endParaRPr lang="en-US" dirty="0"/>
          </a:p>
        </p:txBody>
      </p:sp>
      <p:sp>
        <p:nvSpPr>
          <p:cNvPr id="11" name="Slide Number Placeholder 5">
            <a:extLst>
              <a:ext uri="{FF2B5EF4-FFF2-40B4-BE49-F238E27FC236}">
                <a16:creationId xmlns:a16="http://schemas.microsoft.com/office/drawing/2014/main" id="{13631AC8-ADE8-4074-915D-AF60EE987022}"/>
              </a:ext>
            </a:extLst>
          </p:cNvPr>
          <p:cNvSpPr>
            <a:spLocks noGrp="1"/>
          </p:cNvSpPr>
          <p:nvPr>
            <p:ph type="sldNum" sz="quarter" idx="12"/>
          </p:nvPr>
        </p:nvSpPr>
        <p:spPr/>
        <p:txBody>
          <a:bodyPr/>
          <a:lstStyle>
            <a:lvl2pPr lvl="1">
              <a:defRPr/>
            </a:lvl2pPr>
          </a:lstStyle>
          <a:p>
            <a:pPr lvl="1">
              <a:defRPr/>
            </a:pPr>
            <a:fld id="{9B9E8D59-C9B9-44F6-BBE9-FF83783632DA}" type="slidenum">
              <a:rPr lang="de-DE" altLang="en-US"/>
              <a:pPr lvl="1">
                <a:defRPr/>
              </a:pPr>
              <a:t>‹#›</a:t>
            </a:fld>
            <a:endParaRPr lang="de-DE" altLang="en-US"/>
          </a:p>
        </p:txBody>
      </p:sp>
    </p:spTree>
    <p:extLst>
      <p:ext uri="{BB962C8B-B14F-4D97-AF65-F5344CB8AC3E}">
        <p14:creationId xmlns:p14="http://schemas.microsoft.com/office/powerpoint/2010/main" val="6138878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showMasterPhAnim="0" type="secHead" preserve="1">
  <p:cSld name="Section Header">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Freeform 3">
            <a:extLst>
              <a:ext uri="{FF2B5EF4-FFF2-40B4-BE49-F238E27FC236}">
                <a16:creationId xmlns:a16="http://schemas.microsoft.com/office/drawing/2014/main" id="{37B80337-914D-4592-8002-6DBE559D0848}"/>
              </a:ext>
            </a:extLst>
          </p:cNvPr>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eaLnBrk="1" hangingPunct="1">
              <a:defRPr/>
            </a:pPr>
            <a:endParaRPr lang="en-US" dirty="0">
              <a:cs typeface="+mn-cs"/>
            </a:endParaRPr>
          </a:p>
        </p:txBody>
      </p:sp>
      <p:sp>
        <p:nvSpPr>
          <p:cNvPr id="5" name="Freeform 15"/>
          <p:cNvSpPr>
            <a:spLocks/>
          </p:cNvSpPr>
          <p:nvPr/>
        </p:nvSpPr>
        <p:spPr bwMode="auto">
          <a:xfrm>
            <a:off x="-53975" y="5784850"/>
            <a:ext cx="3802063" cy="838200"/>
          </a:xfrm>
          <a:custGeom>
            <a:avLst/>
            <a:gdLst>
              <a:gd name="T0" fmla="*/ 0 w 5760"/>
              <a:gd name="T1" fmla="*/ 0 h 528"/>
              <a:gd name="T2" fmla="*/ 2147483646 w 5760"/>
              <a:gd name="T3" fmla="*/ 0 h 528"/>
              <a:gd name="T4" fmla="*/ 2147483646 w 5760"/>
              <a:gd name="T5" fmla="*/ 2147483646 h 528"/>
              <a:gd name="T6" fmla="*/ 2147483646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sq-AL"/>
          </a:p>
        </p:txBody>
      </p:sp>
      <p:sp>
        <p:nvSpPr>
          <p:cNvPr id="6" name="Right Triangle 5">
            <a:extLst>
              <a:ext uri="{FF2B5EF4-FFF2-40B4-BE49-F238E27FC236}">
                <a16:creationId xmlns:a16="http://schemas.microsoft.com/office/drawing/2014/main" id="{3A59EB7B-D846-44E2-9992-BE517CA38203}"/>
              </a:ext>
            </a:extLst>
          </p:cNvPr>
          <p:cNvSpPr>
            <a:spLocks/>
          </p:cNvSpPr>
          <p:nvPr/>
        </p:nvSpPr>
        <p:spPr bwMode="auto">
          <a:xfrm>
            <a:off x="-6042" y="5791253"/>
            <a:ext cx="3402314" cy="1080868"/>
          </a:xfrm>
          <a:prstGeom prst="rtTriangle">
            <a:avLst/>
          </a:prstGeom>
          <a:blipFill>
            <a:blip r:embed="rId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cxnSp>
        <p:nvCxnSpPr>
          <p:cNvPr id="7" name="Straight Connector 6">
            <a:extLst>
              <a:ext uri="{FF2B5EF4-FFF2-40B4-BE49-F238E27FC236}">
                <a16:creationId xmlns:a16="http://schemas.microsoft.com/office/drawing/2014/main" id="{8B5506B6-7E5C-4178-9326-59F484281236}"/>
              </a:ext>
            </a:extLst>
          </p:cNvPr>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8" name="Chevron 6">
            <a:extLst>
              <a:ext uri="{FF2B5EF4-FFF2-40B4-BE49-F238E27FC236}">
                <a16:creationId xmlns:a16="http://schemas.microsoft.com/office/drawing/2014/main" id="{46CB1E59-03B0-4082-85D1-547B291BD376}"/>
              </a:ext>
            </a:extLst>
          </p:cNvPr>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eaLnBrk="1" hangingPunct="1">
              <a:defRPr/>
            </a:pPr>
            <a:endParaRPr lang="en-US" dirty="0"/>
          </a:p>
        </p:txBody>
      </p:sp>
      <p:sp>
        <p:nvSpPr>
          <p:cNvPr id="9" name="Chevron 7">
            <a:extLst>
              <a:ext uri="{FF2B5EF4-FFF2-40B4-BE49-F238E27FC236}">
                <a16:creationId xmlns:a16="http://schemas.microsoft.com/office/drawing/2014/main" id="{BC366CA3-04C0-4DF2-B804-47BF156E4CF1}"/>
              </a:ext>
            </a:extLst>
          </p:cNvPr>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eaLnBrk="1" hangingPunct="1">
              <a:defRPr/>
            </a:pPr>
            <a:endParaRPr lang="en-US" dirty="0"/>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a:t>Click to edit Master title style</a:t>
            </a:r>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a:t>Click to edit Master text styles</a:t>
            </a:r>
          </a:p>
        </p:txBody>
      </p:sp>
      <p:sp>
        <p:nvSpPr>
          <p:cNvPr id="10" name="Date Placeholder 3">
            <a:extLst>
              <a:ext uri="{FF2B5EF4-FFF2-40B4-BE49-F238E27FC236}">
                <a16:creationId xmlns:a16="http://schemas.microsoft.com/office/drawing/2014/main" id="{E4E028B4-8D0E-429E-938F-CD69C7998B88}"/>
              </a:ext>
            </a:extLst>
          </p:cNvPr>
          <p:cNvSpPr>
            <a:spLocks noGrp="1"/>
          </p:cNvSpPr>
          <p:nvPr>
            <p:ph type="dt" sz="half" idx="10"/>
          </p:nvPr>
        </p:nvSpPr>
        <p:spPr/>
        <p:txBody>
          <a:bodyPr/>
          <a:lstStyle>
            <a:lvl1pPr>
              <a:defRPr/>
            </a:lvl1pPr>
            <a:extLst/>
          </a:lstStyle>
          <a:p>
            <a:pPr>
              <a:defRPr/>
            </a:pPr>
            <a:fld id="{6E02DCD7-E48A-4330-9003-F220BEFDCD16}" type="datetime1">
              <a:rPr lang="en-GB"/>
              <a:pPr>
                <a:defRPr/>
              </a:pPr>
              <a:t>03/12/2022</a:t>
            </a:fld>
            <a:endParaRPr lang="de-DE"/>
          </a:p>
        </p:txBody>
      </p:sp>
      <p:sp>
        <p:nvSpPr>
          <p:cNvPr id="11" name="Footer Placeholder 4">
            <a:extLst>
              <a:ext uri="{FF2B5EF4-FFF2-40B4-BE49-F238E27FC236}">
                <a16:creationId xmlns:a16="http://schemas.microsoft.com/office/drawing/2014/main" id="{487CD0E8-2DDE-4029-B0F5-48C72E27A391}"/>
              </a:ext>
            </a:extLst>
          </p:cNvPr>
          <p:cNvSpPr>
            <a:spLocks noGrp="1"/>
          </p:cNvSpPr>
          <p:nvPr>
            <p:ph type="ftr" sz="quarter" idx="11"/>
          </p:nvPr>
        </p:nvSpPr>
        <p:spPr/>
        <p:txBody>
          <a:bodyPr/>
          <a:lstStyle>
            <a:lvl1pPr>
              <a:defRPr sz="1000">
                <a:solidFill>
                  <a:schemeClr val="tx1"/>
                </a:solidFill>
              </a:defRPr>
            </a:lvl1pPr>
            <a:extLst/>
          </a:lstStyle>
          <a:p>
            <a:pPr>
              <a:defRPr/>
            </a:pPr>
            <a:r>
              <a:rPr lang="de-DE"/>
              <a:t>Scientific Writing,  University of Tirana</a:t>
            </a:r>
          </a:p>
        </p:txBody>
      </p:sp>
      <p:sp>
        <p:nvSpPr>
          <p:cNvPr id="12" name="Slide Number Placeholder 5">
            <a:extLst>
              <a:ext uri="{FF2B5EF4-FFF2-40B4-BE49-F238E27FC236}">
                <a16:creationId xmlns:a16="http://schemas.microsoft.com/office/drawing/2014/main" id="{9B10AC2F-325C-4493-BA3B-E3A64AD92A17}"/>
              </a:ext>
            </a:extLst>
          </p:cNvPr>
          <p:cNvSpPr>
            <a:spLocks noGrp="1"/>
          </p:cNvSpPr>
          <p:nvPr>
            <p:ph type="sldNum" sz="quarter" idx="12"/>
          </p:nvPr>
        </p:nvSpPr>
        <p:spPr/>
        <p:txBody>
          <a:bodyPr/>
          <a:lstStyle>
            <a:lvl2pPr lvl="1">
              <a:defRPr/>
            </a:lvl2pPr>
          </a:lstStyle>
          <a:p>
            <a:pPr lvl="1">
              <a:defRPr/>
            </a:pPr>
            <a:fld id="{996DA3EB-8A7F-421F-920A-6449B181F53F}" type="slidenum">
              <a:rPr lang="de-DE" altLang="en-US"/>
              <a:pPr lvl="1">
                <a:defRPr/>
              </a:pPr>
              <a:t>‹#›</a:t>
            </a:fld>
            <a:endParaRPr lang="de-DE" altLang="en-US"/>
          </a:p>
        </p:txBody>
      </p:sp>
    </p:spTree>
    <p:extLst>
      <p:ext uri="{BB962C8B-B14F-4D97-AF65-F5344CB8AC3E}">
        <p14:creationId xmlns:p14="http://schemas.microsoft.com/office/powerpoint/2010/main" val="2900104944"/>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showMasterPhAnim="0" type="twoObj" preserve="1">
  <p:cSld name="Two Content">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990FC238-FC9C-470A-ACE8-982F7C9BD9C8}"/>
              </a:ext>
            </a:extLst>
          </p:cNvPr>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eaLnBrk="1" hangingPunct="1">
              <a:defRPr/>
            </a:pPr>
            <a:endParaRPr lang="en-US" dirty="0">
              <a:cs typeface="+mn-cs"/>
            </a:endParaRPr>
          </a:p>
        </p:txBody>
      </p:sp>
      <p:sp>
        <p:nvSpPr>
          <p:cNvPr id="6" name="Freeform 15"/>
          <p:cNvSpPr>
            <a:spLocks/>
          </p:cNvSpPr>
          <p:nvPr/>
        </p:nvSpPr>
        <p:spPr bwMode="auto">
          <a:xfrm>
            <a:off x="-53975" y="5784850"/>
            <a:ext cx="3802063" cy="838200"/>
          </a:xfrm>
          <a:custGeom>
            <a:avLst/>
            <a:gdLst>
              <a:gd name="T0" fmla="*/ 0 w 5760"/>
              <a:gd name="T1" fmla="*/ 0 h 528"/>
              <a:gd name="T2" fmla="*/ 2147483646 w 5760"/>
              <a:gd name="T3" fmla="*/ 0 h 528"/>
              <a:gd name="T4" fmla="*/ 2147483646 w 5760"/>
              <a:gd name="T5" fmla="*/ 2147483646 h 528"/>
              <a:gd name="T6" fmla="*/ 2147483646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sq-AL"/>
          </a:p>
        </p:txBody>
      </p:sp>
      <p:sp>
        <p:nvSpPr>
          <p:cNvPr id="7" name="Right Triangle 6">
            <a:extLst>
              <a:ext uri="{FF2B5EF4-FFF2-40B4-BE49-F238E27FC236}">
                <a16:creationId xmlns:a16="http://schemas.microsoft.com/office/drawing/2014/main" id="{FD9AAE29-7192-4E11-911F-893079C4EE1D}"/>
              </a:ext>
            </a:extLst>
          </p:cNvPr>
          <p:cNvSpPr>
            <a:spLocks/>
          </p:cNvSpPr>
          <p:nvPr/>
        </p:nvSpPr>
        <p:spPr bwMode="auto">
          <a:xfrm>
            <a:off x="-6042" y="5791253"/>
            <a:ext cx="3402314" cy="1080868"/>
          </a:xfrm>
          <a:prstGeom prst="rtTriangle">
            <a:avLst/>
          </a:prstGeom>
          <a:blipFill>
            <a:blip r:embed="rId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cxnSp>
        <p:nvCxnSpPr>
          <p:cNvPr id="9" name="Straight Connector 8">
            <a:extLst>
              <a:ext uri="{FF2B5EF4-FFF2-40B4-BE49-F238E27FC236}">
                <a16:creationId xmlns:a16="http://schemas.microsoft.com/office/drawing/2014/main" id="{74614CA5-FBAA-4575-AEA3-680B437141D4}"/>
              </a:ext>
            </a:extLst>
          </p:cNvPr>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7"/>
          <p:cNvSpPr>
            <a:spLocks noGrp="1"/>
          </p:cNvSpPr>
          <p:nvPr>
            <p:ph type="title"/>
          </p:nvPr>
        </p:nvSpPr>
        <p:spPr/>
        <p:txBody>
          <a:bodyPr rtlCol="0"/>
          <a:lstStyle/>
          <a:p>
            <a:r>
              <a:rPr lang="en-US"/>
              <a:t>Click to edit Master title style</a:t>
            </a:r>
          </a:p>
        </p:txBody>
      </p:sp>
      <p:sp>
        <p:nvSpPr>
          <p:cNvPr id="10" name="Date Placeholder 4">
            <a:extLst>
              <a:ext uri="{FF2B5EF4-FFF2-40B4-BE49-F238E27FC236}">
                <a16:creationId xmlns:a16="http://schemas.microsoft.com/office/drawing/2014/main" id="{AF7F1C77-B87D-4475-81F7-11EEFAB140D3}"/>
              </a:ext>
            </a:extLst>
          </p:cNvPr>
          <p:cNvSpPr>
            <a:spLocks noGrp="1"/>
          </p:cNvSpPr>
          <p:nvPr>
            <p:ph type="dt" sz="half" idx="10"/>
          </p:nvPr>
        </p:nvSpPr>
        <p:spPr/>
        <p:txBody>
          <a:bodyPr/>
          <a:lstStyle>
            <a:lvl1pPr>
              <a:defRPr/>
            </a:lvl1pPr>
            <a:extLst/>
          </a:lstStyle>
          <a:p>
            <a:pPr>
              <a:defRPr/>
            </a:pPr>
            <a:fld id="{6AC9C9D7-DEEB-48AB-B4BC-FA4EACAC7A87}" type="datetime1">
              <a:rPr lang="en-GB"/>
              <a:pPr>
                <a:defRPr/>
              </a:pPr>
              <a:t>03/12/2022</a:t>
            </a:fld>
            <a:endParaRPr lang="de-DE"/>
          </a:p>
        </p:txBody>
      </p:sp>
      <p:sp>
        <p:nvSpPr>
          <p:cNvPr id="11" name="Footer Placeholder 5">
            <a:extLst>
              <a:ext uri="{FF2B5EF4-FFF2-40B4-BE49-F238E27FC236}">
                <a16:creationId xmlns:a16="http://schemas.microsoft.com/office/drawing/2014/main" id="{AA310A8B-079B-4DE7-BAAC-8ADBEC71263E}"/>
              </a:ext>
            </a:extLst>
          </p:cNvPr>
          <p:cNvSpPr>
            <a:spLocks noGrp="1"/>
          </p:cNvSpPr>
          <p:nvPr>
            <p:ph type="ftr" sz="quarter" idx="11"/>
          </p:nvPr>
        </p:nvSpPr>
        <p:spPr/>
        <p:txBody>
          <a:bodyPr/>
          <a:lstStyle>
            <a:lvl1pPr>
              <a:defRPr sz="1000">
                <a:solidFill>
                  <a:schemeClr val="tx1"/>
                </a:solidFill>
              </a:defRPr>
            </a:lvl1pPr>
            <a:extLst/>
          </a:lstStyle>
          <a:p>
            <a:pPr>
              <a:defRPr/>
            </a:pPr>
            <a:r>
              <a:rPr lang="de-DE"/>
              <a:t>Scientific Writing,  University of Tirana</a:t>
            </a:r>
          </a:p>
        </p:txBody>
      </p:sp>
      <p:sp>
        <p:nvSpPr>
          <p:cNvPr id="12" name="Slide Number Placeholder 6">
            <a:extLst>
              <a:ext uri="{FF2B5EF4-FFF2-40B4-BE49-F238E27FC236}">
                <a16:creationId xmlns:a16="http://schemas.microsoft.com/office/drawing/2014/main" id="{D95D7D9C-D177-4F8A-AC4A-48F0244276DF}"/>
              </a:ext>
            </a:extLst>
          </p:cNvPr>
          <p:cNvSpPr>
            <a:spLocks noGrp="1"/>
          </p:cNvSpPr>
          <p:nvPr>
            <p:ph type="sldNum" sz="quarter" idx="12"/>
          </p:nvPr>
        </p:nvSpPr>
        <p:spPr/>
        <p:txBody>
          <a:bodyPr/>
          <a:lstStyle>
            <a:lvl2pPr lvl="1">
              <a:defRPr/>
            </a:lvl2pPr>
          </a:lstStyle>
          <a:p>
            <a:pPr lvl="1">
              <a:defRPr/>
            </a:pPr>
            <a:fld id="{CDB70C78-F099-464A-948A-40C85BB91E00}" type="slidenum">
              <a:rPr lang="de-DE" altLang="en-US"/>
              <a:pPr lvl="1">
                <a:defRPr/>
              </a:pPr>
              <a:t>‹#›</a:t>
            </a:fld>
            <a:endParaRPr lang="de-DE" altLang="en-US"/>
          </a:p>
        </p:txBody>
      </p:sp>
    </p:spTree>
    <p:extLst>
      <p:ext uri="{BB962C8B-B14F-4D97-AF65-F5344CB8AC3E}">
        <p14:creationId xmlns:p14="http://schemas.microsoft.com/office/powerpoint/2010/main" val="240055776"/>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showMasterPhAnim="0" type="twoTxTwoObj" preserve="1">
  <p:cSld name="Comparis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a:t>Click to edit Master title style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B8B8DD8-0268-4395-A394-40DBE0335791}"/>
              </a:ext>
            </a:extLst>
          </p:cNvPr>
          <p:cNvSpPr>
            <a:spLocks noGrp="1"/>
          </p:cNvSpPr>
          <p:nvPr>
            <p:ph type="dt" sz="half" idx="10"/>
          </p:nvPr>
        </p:nvSpPr>
        <p:spPr/>
        <p:txBody>
          <a:bodyPr/>
          <a:lstStyle>
            <a:lvl1pPr>
              <a:defRPr/>
            </a:lvl1pPr>
            <a:extLst/>
          </a:lstStyle>
          <a:p>
            <a:pPr>
              <a:defRPr/>
            </a:pPr>
            <a:fld id="{DF715490-4255-4B00-8037-126BF3D4B71F}" type="datetime1">
              <a:rPr lang="en-GB"/>
              <a:pPr>
                <a:defRPr/>
              </a:pPr>
              <a:t>03/12/2022</a:t>
            </a:fld>
            <a:endParaRPr lang="de-DE"/>
          </a:p>
        </p:txBody>
      </p:sp>
      <p:sp>
        <p:nvSpPr>
          <p:cNvPr id="8" name="Footer Placeholder 7">
            <a:extLst>
              <a:ext uri="{FF2B5EF4-FFF2-40B4-BE49-F238E27FC236}">
                <a16:creationId xmlns:a16="http://schemas.microsoft.com/office/drawing/2014/main" id="{E6FE19A5-1A6E-4733-807B-AA90EFC771D9}"/>
              </a:ext>
            </a:extLst>
          </p:cNvPr>
          <p:cNvSpPr>
            <a:spLocks noGrp="1"/>
          </p:cNvSpPr>
          <p:nvPr>
            <p:ph type="ftr" sz="quarter" idx="11"/>
          </p:nvPr>
        </p:nvSpPr>
        <p:spPr/>
        <p:txBody>
          <a:bodyPr/>
          <a:lstStyle>
            <a:lvl1pPr>
              <a:defRPr sz="1000">
                <a:solidFill>
                  <a:schemeClr val="tx1"/>
                </a:solidFill>
              </a:defRPr>
            </a:lvl1pPr>
            <a:extLst/>
          </a:lstStyle>
          <a:p>
            <a:pPr>
              <a:defRPr/>
            </a:pPr>
            <a:r>
              <a:rPr lang="de-DE"/>
              <a:t>Scientific Writing,  University of Tirana</a:t>
            </a:r>
          </a:p>
        </p:txBody>
      </p:sp>
      <p:sp>
        <p:nvSpPr>
          <p:cNvPr id="9" name="Slide Number Placeholder 8">
            <a:extLst>
              <a:ext uri="{FF2B5EF4-FFF2-40B4-BE49-F238E27FC236}">
                <a16:creationId xmlns:a16="http://schemas.microsoft.com/office/drawing/2014/main" id="{C5A60AC0-F9D6-41EB-8AFF-E137A05B23C7}"/>
              </a:ext>
            </a:extLst>
          </p:cNvPr>
          <p:cNvSpPr>
            <a:spLocks noGrp="1"/>
          </p:cNvSpPr>
          <p:nvPr>
            <p:ph type="sldNum" sz="quarter" idx="12"/>
          </p:nvPr>
        </p:nvSpPr>
        <p:spPr/>
        <p:txBody>
          <a:bodyPr/>
          <a:lstStyle>
            <a:lvl2pPr lvl="1">
              <a:defRPr/>
            </a:lvl2pPr>
          </a:lstStyle>
          <a:p>
            <a:pPr lvl="1">
              <a:defRPr/>
            </a:pPr>
            <a:fld id="{A15C65C1-F867-4064-822B-08230F992F0B}" type="slidenum">
              <a:rPr lang="de-DE" altLang="en-US"/>
              <a:pPr lvl="1">
                <a:defRPr/>
              </a:pPr>
              <a:t>‹#›</a:t>
            </a:fld>
            <a:endParaRPr lang="de-DE" altLang="en-US"/>
          </a:p>
        </p:txBody>
      </p:sp>
    </p:spTree>
    <p:extLst>
      <p:ext uri="{BB962C8B-B14F-4D97-AF65-F5344CB8AC3E}">
        <p14:creationId xmlns:p14="http://schemas.microsoft.com/office/powerpoint/2010/main" val="2677968362"/>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showMasterPhAnim="0" type="titleOnly" preserve="1">
  <p:cSld name="Title Only">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7DBD4054-42AA-4CF2-A822-52779083084C}"/>
              </a:ext>
            </a:extLst>
          </p:cNvPr>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eaLnBrk="1" hangingPunct="1">
              <a:defRPr/>
            </a:pPr>
            <a:endParaRPr lang="en-US" dirty="0">
              <a:cs typeface="+mn-cs"/>
            </a:endParaRPr>
          </a:p>
        </p:txBody>
      </p:sp>
      <p:sp>
        <p:nvSpPr>
          <p:cNvPr id="4" name="Freeform 15"/>
          <p:cNvSpPr>
            <a:spLocks/>
          </p:cNvSpPr>
          <p:nvPr/>
        </p:nvSpPr>
        <p:spPr bwMode="auto">
          <a:xfrm>
            <a:off x="-53975" y="5784850"/>
            <a:ext cx="3802063" cy="838200"/>
          </a:xfrm>
          <a:custGeom>
            <a:avLst/>
            <a:gdLst>
              <a:gd name="T0" fmla="*/ 0 w 5760"/>
              <a:gd name="T1" fmla="*/ 0 h 528"/>
              <a:gd name="T2" fmla="*/ 2147483646 w 5760"/>
              <a:gd name="T3" fmla="*/ 0 h 528"/>
              <a:gd name="T4" fmla="*/ 2147483646 w 5760"/>
              <a:gd name="T5" fmla="*/ 2147483646 h 528"/>
              <a:gd name="T6" fmla="*/ 2147483646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sq-AL"/>
          </a:p>
        </p:txBody>
      </p:sp>
      <p:sp>
        <p:nvSpPr>
          <p:cNvPr id="5" name="Right Triangle 4">
            <a:extLst>
              <a:ext uri="{FF2B5EF4-FFF2-40B4-BE49-F238E27FC236}">
                <a16:creationId xmlns:a16="http://schemas.microsoft.com/office/drawing/2014/main" id="{2C898719-6BA0-4EAB-A00C-4F4695B4420D}"/>
              </a:ext>
            </a:extLst>
          </p:cNvPr>
          <p:cNvSpPr>
            <a:spLocks/>
          </p:cNvSpPr>
          <p:nvPr/>
        </p:nvSpPr>
        <p:spPr bwMode="auto">
          <a:xfrm>
            <a:off x="-6042" y="5791253"/>
            <a:ext cx="3402314" cy="1080868"/>
          </a:xfrm>
          <a:prstGeom prst="rtTriangle">
            <a:avLst/>
          </a:prstGeom>
          <a:blipFill>
            <a:blip r:embed="rId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cxnSp>
        <p:nvCxnSpPr>
          <p:cNvPr id="7" name="Straight Connector 6">
            <a:extLst>
              <a:ext uri="{FF2B5EF4-FFF2-40B4-BE49-F238E27FC236}">
                <a16:creationId xmlns:a16="http://schemas.microsoft.com/office/drawing/2014/main" id="{221496BE-FE29-46EA-BC3D-D11F2310D121}"/>
              </a:ext>
            </a:extLst>
          </p:cNvPr>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6" name="Title 5"/>
          <p:cNvSpPr>
            <a:spLocks noGrp="1"/>
          </p:cNvSpPr>
          <p:nvPr>
            <p:ph type="title"/>
          </p:nvPr>
        </p:nvSpPr>
        <p:spPr/>
        <p:txBody>
          <a:bodyPr rtlCol="0"/>
          <a:lstStyle/>
          <a:p>
            <a:r>
              <a:rPr lang="en-US"/>
              <a:t>Click to edit Master title style</a:t>
            </a:r>
          </a:p>
        </p:txBody>
      </p:sp>
      <p:sp>
        <p:nvSpPr>
          <p:cNvPr id="8" name="Date Placeholder 2">
            <a:extLst>
              <a:ext uri="{FF2B5EF4-FFF2-40B4-BE49-F238E27FC236}">
                <a16:creationId xmlns:a16="http://schemas.microsoft.com/office/drawing/2014/main" id="{18159F42-B31B-4BA8-8829-FBAF56EC2318}"/>
              </a:ext>
            </a:extLst>
          </p:cNvPr>
          <p:cNvSpPr>
            <a:spLocks noGrp="1"/>
          </p:cNvSpPr>
          <p:nvPr>
            <p:ph type="dt" sz="half" idx="10"/>
          </p:nvPr>
        </p:nvSpPr>
        <p:spPr/>
        <p:txBody>
          <a:bodyPr/>
          <a:lstStyle>
            <a:lvl1pPr>
              <a:defRPr/>
            </a:lvl1pPr>
            <a:extLst/>
          </a:lstStyle>
          <a:p>
            <a:pPr>
              <a:defRPr/>
            </a:pPr>
            <a:fld id="{37E32DCB-A8ED-42CB-8572-026BA86CCB4A}" type="datetime1">
              <a:rPr lang="en-GB"/>
              <a:pPr>
                <a:defRPr/>
              </a:pPr>
              <a:t>03/12/2022</a:t>
            </a:fld>
            <a:endParaRPr lang="de-DE"/>
          </a:p>
        </p:txBody>
      </p:sp>
      <p:sp>
        <p:nvSpPr>
          <p:cNvPr id="9" name="Footer Placeholder 3">
            <a:extLst>
              <a:ext uri="{FF2B5EF4-FFF2-40B4-BE49-F238E27FC236}">
                <a16:creationId xmlns:a16="http://schemas.microsoft.com/office/drawing/2014/main" id="{046551A3-A61D-48DA-B424-807CFCFCA4A5}"/>
              </a:ext>
            </a:extLst>
          </p:cNvPr>
          <p:cNvSpPr>
            <a:spLocks noGrp="1"/>
          </p:cNvSpPr>
          <p:nvPr>
            <p:ph type="ftr" sz="quarter" idx="11"/>
          </p:nvPr>
        </p:nvSpPr>
        <p:spPr/>
        <p:txBody>
          <a:bodyPr/>
          <a:lstStyle>
            <a:lvl1pPr>
              <a:defRPr sz="1000">
                <a:solidFill>
                  <a:schemeClr val="tx1"/>
                </a:solidFill>
              </a:defRPr>
            </a:lvl1pPr>
            <a:extLst/>
          </a:lstStyle>
          <a:p>
            <a:pPr>
              <a:defRPr/>
            </a:pPr>
            <a:r>
              <a:rPr lang="de-DE"/>
              <a:t>Scientific Writing,  University of Tirana</a:t>
            </a:r>
          </a:p>
        </p:txBody>
      </p:sp>
      <p:sp>
        <p:nvSpPr>
          <p:cNvPr id="10" name="Slide Number Placeholder 4">
            <a:extLst>
              <a:ext uri="{FF2B5EF4-FFF2-40B4-BE49-F238E27FC236}">
                <a16:creationId xmlns:a16="http://schemas.microsoft.com/office/drawing/2014/main" id="{FCA60C29-3027-4466-8731-A18F680E6611}"/>
              </a:ext>
            </a:extLst>
          </p:cNvPr>
          <p:cNvSpPr>
            <a:spLocks noGrp="1"/>
          </p:cNvSpPr>
          <p:nvPr>
            <p:ph type="sldNum" sz="quarter" idx="12"/>
          </p:nvPr>
        </p:nvSpPr>
        <p:spPr/>
        <p:txBody>
          <a:bodyPr/>
          <a:lstStyle>
            <a:lvl2pPr lvl="1">
              <a:defRPr/>
            </a:lvl2pPr>
          </a:lstStyle>
          <a:p>
            <a:pPr lvl="1">
              <a:defRPr/>
            </a:pPr>
            <a:fld id="{34801165-2C8C-4FD9-9C51-1F6BB0585EA3}" type="slidenum">
              <a:rPr lang="de-DE" altLang="en-US"/>
              <a:pPr lvl="1">
                <a:defRPr/>
              </a:pPr>
              <a:t>‹#›</a:t>
            </a:fld>
            <a:endParaRPr lang="de-DE" altLang="en-US"/>
          </a:p>
        </p:txBody>
      </p:sp>
    </p:spTree>
    <p:extLst>
      <p:ext uri="{BB962C8B-B14F-4D97-AF65-F5344CB8AC3E}">
        <p14:creationId xmlns:p14="http://schemas.microsoft.com/office/powerpoint/2010/main" val="2672090047"/>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showMasterPhAnim="0" type="blank" preserve="1">
  <p:cSld name="Blank">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D99725D-1EFE-4939-B6A1-2F41D2DE35F1}"/>
              </a:ext>
            </a:extLst>
          </p:cNvPr>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eaLnBrk="1" hangingPunct="1">
              <a:defRPr/>
            </a:pPr>
            <a:endParaRPr lang="en-US" dirty="0">
              <a:cs typeface="+mn-cs"/>
            </a:endParaRPr>
          </a:p>
        </p:txBody>
      </p:sp>
      <p:sp>
        <p:nvSpPr>
          <p:cNvPr id="3" name="Freeform 15"/>
          <p:cNvSpPr>
            <a:spLocks/>
          </p:cNvSpPr>
          <p:nvPr/>
        </p:nvSpPr>
        <p:spPr bwMode="auto">
          <a:xfrm>
            <a:off x="-53975" y="5784850"/>
            <a:ext cx="3802063" cy="838200"/>
          </a:xfrm>
          <a:custGeom>
            <a:avLst/>
            <a:gdLst>
              <a:gd name="T0" fmla="*/ 0 w 5760"/>
              <a:gd name="T1" fmla="*/ 0 h 528"/>
              <a:gd name="T2" fmla="*/ 2147483646 w 5760"/>
              <a:gd name="T3" fmla="*/ 0 h 528"/>
              <a:gd name="T4" fmla="*/ 2147483646 w 5760"/>
              <a:gd name="T5" fmla="*/ 2147483646 h 528"/>
              <a:gd name="T6" fmla="*/ 2147483646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sq-AL"/>
          </a:p>
        </p:txBody>
      </p:sp>
      <p:sp>
        <p:nvSpPr>
          <p:cNvPr id="4" name="Right Triangle 3">
            <a:extLst>
              <a:ext uri="{FF2B5EF4-FFF2-40B4-BE49-F238E27FC236}">
                <a16:creationId xmlns:a16="http://schemas.microsoft.com/office/drawing/2014/main" id="{77E6301F-9A85-47EC-B9FF-634F28C42B79}"/>
              </a:ext>
            </a:extLst>
          </p:cNvPr>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cxnSp>
        <p:nvCxnSpPr>
          <p:cNvPr id="5" name="Straight Connector 4">
            <a:extLst>
              <a:ext uri="{FF2B5EF4-FFF2-40B4-BE49-F238E27FC236}">
                <a16:creationId xmlns:a16="http://schemas.microsoft.com/office/drawing/2014/main" id="{6506D0EF-BD49-4A9A-BC81-F46495835139}"/>
              </a:ext>
            </a:extLst>
          </p:cNvPr>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6" name="Date Placeholder 1">
            <a:extLst>
              <a:ext uri="{FF2B5EF4-FFF2-40B4-BE49-F238E27FC236}">
                <a16:creationId xmlns:a16="http://schemas.microsoft.com/office/drawing/2014/main" id="{BEC88217-39B9-478F-937D-A5C7B12B11B4}"/>
              </a:ext>
            </a:extLst>
          </p:cNvPr>
          <p:cNvSpPr>
            <a:spLocks noGrp="1"/>
          </p:cNvSpPr>
          <p:nvPr>
            <p:ph type="dt" sz="half" idx="10"/>
          </p:nvPr>
        </p:nvSpPr>
        <p:spPr/>
        <p:txBody>
          <a:bodyPr/>
          <a:lstStyle>
            <a:lvl1pPr>
              <a:defRPr/>
            </a:lvl1pPr>
            <a:extLst/>
          </a:lstStyle>
          <a:p>
            <a:pPr>
              <a:defRPr/>
            </a:pPr>
            <a:fld id="{715146A3-FCF5-44BE-AAF7-56C025EAF3D4}" type="datetime1">
              <a:rPr lang="en-GB"/>
              <a:pPr>
                <a:defRPr/>
              </a:pPr>
              <a:t>03/12/2022</a:t>
            </a:fld>
            <a:endParaRPr lang="de-DE"/>
          </a:p>
        </p:txBody>
      </p:sp>
      <p:sp>
        <p:nvSpPr>
          <p:cNvPr id="7" name="Footer Placeholder 2">
            <a:extLst>
              <a:ext uri="{FF2B5EF4-FFF2-40B4-BE49-F238E27FC236}">
                <a16:creationId xmlns:a16="http://schemas.microsoft.com/office/drawing/2014/main" id="{EE430623-AAAC-4763-AA36-C3B3E1CD5E96}"/>
              </a:ext>
            </a:extLst>
          </p:cNvPr>
          <p:cNvSpPr>
            <a:spLocks noGrp="1"/>
          </p:cNvSpPr>
          <p:nvPr>
            <p:ph type="ftr" sz="quarter" idx="11"/>
          </p:nvPr>
        </p:nvSpPr>
        <p:spPr/>
        <p:txBody>
          <a:bodyPr/>
          <a:lstStyle>
            <a:lvl1pPr>
              <a:defRPr sz="1000">
                <a:solidFill>
                  <a:schemeClr val="tx1"/>
                </a:solidFill>
              </a:defRPr>
            </a:lvl1pPr>
            <a:extLst/>
          </a:lstStyle>
          <a:p>
            <a:pPr>
              <a:defRPr/>
            </a:pPr>
            <a:r>
              <a:rPr lang="de-DE"/>
              <a:t>Scientific Writing,  University of Tirana</a:t>
            </a:r>
          </a:p>
        </p:txBody>
      </p:sp>
      <p:sp>
        <p:nvSpPr>
          <p:cNvPr id="8" name="Slide Number Placeholder 3">
            <a:extLst>
              <a:ext uri="{FF2B5EF4-FFF2-40B4-BE49-F238E27FC236}">
                <a16:creationId xmlns:a16="http://schemas.microsoft.com/office/drawing/2014/main" id="{7F393190-A172-41F2-848B-F6DB0C48BF54}"/>
              </a:ext>
            </a:extLst>
          </p:cNvPr>
          <p:cNvSpPr>
            <a:spLocks noGrp="1"/>
          </p:cNvSpPr>
          <p:nvPr>
            <p:ph type="sldNum" sz="quarter" idx="12"/>
          </p:nvPr>
        </p:nvSpPr>
        <p:spPr/>
        <p:txBody>
          <a:bodyPr/>
          <a:lstStyle>
            <a:lvl2pPr lvl="1">
              <a:defRPr/>
            </a:lvl2pPr>
          </a:lstStyle>
          <a:p>
            <a:pPr lvl="1">
              <a:defRPr/>
            </a:pPr>
            <a:fld id="{65EBE9ED-0834-4ABB-BC34-6E3CFA60AAE7}" type="slidenum">
              <a:rPr lang="de-DE" altLang="en-US"/>
              <a:pPr lvl="1">
                <a:defRPr/>
              </a:pPr>
              <a:t>‹#›</a:t>
            </a:fld>
            <a:endParaRPr lang="de-DE" altLang="en-US"/>
          </a:p>
        </p:txBody>
      </p:sp>
    </p:spTree>
    <p:extLst>
      <p:ext uri="{BB962C8B-B14F-4D97-AF65-F5344CB8AC3E}">
        <p14:creationId xmlns:p14="http://schemas.microsoft.com/office/powerpoint/2010/main" val="15484670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showMasterPhAnim="0" type="objTx" preserve="1">
  <p:cSld name="Content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CD21E8B-8DE8-488F-B1FC-55CC1EFB8CA6}"/>
              </a:ext>
            </a:extLst>
          </p:cNvPr>
          <p:cNvSpPr>
            <a:spLocks noGrp="1"/>
          </p:cNvSpPr>
          <p:nvPr>
            <p:ph type="dt" sz="half" idx="10"/>
          </p:nvPr>
        </p:nvSpPr>
        <p:spPr/>
        <p:txBody>
          <a:bodyPr/>
          <a:lstStyle>
            <a:lvl1pPr>
              <a:defRPr/>
            </a:lvl1pPr>
            <a:extLst/>
          </a:lstStyle>
          <a:p>
            <a:pPr>
              <a:defRPr/>
            </a:pPr>
            <a:fld id="{8C8A1C35-BC5B-4AEF-8F8F-AC8BE37B73CF}" type="datetime1">
              <a:rPr lang="en-GB"/>
              <a:pPr>
                <a:defRPr/>
              </a:pPr>
              <a:t>03/12/2022</a:t>
            </a:fld>
            <a:endParaRPr lang="de-DE"/>
          </a:p>
        </p:txBody>
      </p:sp>
      <p:sp>
        <p:nvSpPr>
          <p:cNvPr id="6" name="Footer Placeholder 5">
            <a:extLst>
              <a:ext uri="{FF2B5EF4-FFF2-40B4-BE49-F238E27FC236}">
                <a16:creationId xmlns:a16="http://schemas.microsoft.com/office/drawing/2014/main" id="{326B49B8-B36B-4CEA-83CB-53F4510E9F92}"/>
              </a:ext>
            </a:extLst>
          </p:cNvPr>
          <p:cNvSpPr>
            <a:spLocks noGrp="1"/>
          </p:cNvSpPr>
          <p:nvPr>
            <p:ph type="ftr" sz="quarter" idx="11"/>
          </p:nvPr>
        </p:nvSpPr>
        <p:spPr/>
        <p:txBody>
          <a:bodyPr/>
          <a:lstStyle>
            <a:lvl1pPr>
              <a:defRPr sz="1000">
                <a:solidFill>
                  <a:schemeClr val="tx1"/>
                </a:solidFill>
              </a:defRPr>
            </a:lvl1pPr>
            <a:extLst/>
          </a:lstStyle>
          <a:p>
            <a:pPr>
              <a:defRPr/>
            </a:pPr>
            <a:r>
              <a:rPr lang="de-DE"/>
              <a:t>Scientific Writing,  University of Tirana</a:t>
            </a:r>
          </a:p>
        </p:txBody>
      </p:sp>
      <p:sp>
        <p:nvSpPr>
          <p:cNvPr id="7" name="Slide Number Placeholder 6">
            <a:extLst>
              <a:ext uri="{FF2B5EF4-FFF2-40B4-BE49-F238E27FC236}">
                <a16:creationId xmlns:a16="http://schemas.microsoft.com/office/drawing/2014/main" id="{19A6D9AE-1907-47F3-8B84-356A08043244}"/>
              </a:ext>
            </a:extLst>
          </p:cNvPr>
          <p:cNvSpPr>
            <a:spLocks noGrp="1"/>
          </p:cNvSpPr>
          <p:nvPr>
            <p:ph type="sldNum" sz="quarter" idx="12"/>
          </p:nvPr>
        </p:nvSpPr>
        <p:spPr/>
        <p:txBody>
          <a:bodyPr/>
          <a:lstStyle>
            <a:lvl2pPr lvl="1">
              <a:defRPr/>
            </a:lvl2pPr>
          </a:lstStyle>
          <a:p>
            <a:pPr lvl="1">
              <a:defRPr/>
            </a:pPr>
            <a:fld id="{A9B9B0F5-DECE-4547-8CD7-7484CBC889D3}" type="slidenum">
              <a:rPr lang="de-DE" altLang="en-US"/>
              <a:pPr lvl="1">
                <a:defRPr/>
              </a:pPr>
              <a:t>‹#›</a:t>
            </a:fld>
            <a:endParaRPr lang="de-DE" altLang="en-US"/>
          </a:p>
        </p:txBody>
      </p:sp>
    </p:spTree>
    <p:extLst>
      <p:ext uri="{BB962C8B-B14F-4D97-AF65-F5344CB8AC3E}">
        <p14:creationId xmlns:p14="http://schemas.microsoft.com/office/powerpoint/2010/main" val="3847986895"/>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showMasterPhAnim="0" type="picTx" preserve="1">
  <p:cSld name="Picture with Caption">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 name="Freeform 7">
            <a:extLst>
              <a:ext uri="{FF2B5EF4-FFF2-40B4-BE49-F238E27FC236}">
                <a16:creationId xmlns:a16="http://schemas.microsoft.com/office/drawing/2014/main" id="{30C0E6CC-C613-405D-9874-389CA2FF290B}"/>
              </a:ext>
            </a:extLst>
          </p:cNvPr>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eaLnBrk="1" hangingPunct="1">
              <a:defRPr/>
            </a:pPr>
            <a:endParaRPr lang="en-US" dirty="0">
              <a:cs typeface="+mn-cs"/>
            </a:endParaRPr>
          </a:p>
        </p:txBody>
      </p:sp>
      <p:sp>
        <p:nvSpPr>
          <p:cNvPr id="6" name="Freeform 8"/>
          <p:cNvSpPr>
            <a:spLocks/>
          </p:cNvSpPr>
          <p:nvPr/>
        </p:nvSpPr>
        <p:spPr bwMode="auto">
          <a:xfrm>
            <a:off x="-53975" y="5784850"/>
            <a:ext cx="3802063" cy="838200"/>
          </a:xfrm>
          <a:custGeom>
            <a:avLst/>
            <a:gdLst>
              <a:gd name="T0" fmla="*/ 0 w 5760"/>
              <a:gd name="T1" fmla="*/ 0 h 528"/>
              <a:gd name="T2" fmla="*/ 2147483646 w 5760"/>
              <a:gd name="T3" fmla="*/ 0 h 528"/>
              <a:gd name="T4" fmla="*/ 2147483646 w 5760"/>
              <a:gd name="T5" fmla="*/ 2147483646 h 528"/>
              <a:gd name="T6" fmla="*/ 2147483646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sq-AL"/>
          </a:p>
        </p:txBody>
      </p:sp>
      <p:sp>
        <p:nvSpPr>
          <p:cNvPr id="7" name="Right Triangle 9">
            <a:extLst>
              <a:ext uri="{FF2B5EF4-FFF2-40B4-BE49-F238E27FC236}">
                <a16:creationId xmlns:a16="http://schemas.microsoft.com/office/drawing/2014/main" id="{C4E49858-344A-4CCD-91A3-0913892F72CD}"/>
              </a:ext>
            </a:extLst>
          </p:cNvPr>
          <p:cNvSpPr>
            <a:spLocks/>
          </p:cNvSpPr>
          <p:nvPr/>
        </p:nvSpPr>
        <p:spPr bwMode="auto">
          <a:xfrm>
            <a:off x="-6042" y="5791253"/>
            <a:ext cx="3402314" cy="1080868"/>
          </a:xfrm>
          <a:prstGeom prst="rtTriangle">
            <a:avLst/>
          </a:prstGeom>
          <a:blipFill>
            <a:blip r:embed="rId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cxnSp>
        <p:nvCxnSpPr>
          <p:cNvPr id="8" name="Straight Connector 10">
            <a:extLst>
              <a:ext uri="{FF2B5EF4-FFF2-40B4-BE49-F238E27FC236}">
                <a16:creationId xmlns:a16="http://schemas.microsoft.com/office/drawing/2014/main" id="{58A4741E-432C-469A-AAE1-588C21BAC67B}"/>
              </a:ext>
            </a:extLst>
          </p:cNvPr>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11">
            <a:extLst>
              <a:ext uri="{FF2B5EF4-FFF2-40B4-BE49-F238E27FC236}">
                <a16:creationId xmlns:a16="http://schemas.microsoft.com/office/drawing/2014/main" id="{C1104CEB-5686-436A-A90F-1163A4C19263}"/>
              </a:ext>
            </a:extLst>
          </p:cNvPr>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eaLnBrk="1" hangingPunct="1">
              <a:defRPr/>
            </a:pPr>
            <a:endParaRPr lang="en-US" dirty="0"/>
          </a:p>
        </p:txBody>
      </p:sp>
      <p:sp>
        <p:nvSpPr>
          <p:cNvPr id="10" name="Chevron 12">
            <a:extLst>
              <a:ext uri="{FF2B5EF4-FFF2-40B4-BE49-F238E27FC236}">
                <a16:creationId xmlns:a16="http://schemas.microsoft.com/office/drawing/2014/main" id="{133D816E-8B1C-471F-B12E-412B729203AC}"/>
              </a:ext>
            </a:extLst>
          </p:cNvPr>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eaLnBrk="1" hangingPunct="1">
              <a:defRPr/>
            </a:pPr>
            <a:endParaRPr lang="en-US" dirty="0"/>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dirty="0"/>
              <a:t>Click icon to add picture</a:t>
            </a: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a:t>Click to edit Master title style</a:t>
            </a:r>
          </a:p>
        </p:txBody>
      </p:sp>
      <p:sp>
        <p:nvSpPr>
          <p:cNvPr id="11" name="Date Placeholder 4">
            <a:extLst>
              <a:ext uri="{FF2B5EF4-FFF2-40B4-BE49-F238E27FC236}">
                <a16:creationId xmlns:a16="http://schemas.microsoft.com/office/drawing/2014/main" id="{0BE69E4F-E8D5-4E78-92FC-CADBE9B7F6B8}"/>
              </a:ext>
            </a:extLst>
          </p:cNvPr>
          <p:cNvSpPr>
            <a:spLocks noGrp="1"/>
          </p:cNvSpPr>
          <p:nvPr>
            <p:ph type="dt" sz="half" idx="10"/>
          </p:nvPr>
        </p:nvSpPr>
        <p:spPr/>
        <p:txBody>
          <a:bodyPr/>
          <a:lstStyle>
            <a:lvl1pPr>
              <a:defRPr>
                <a:solidFill>
                  <a:schemeClr val="tx1"/>
                </a:solidFill>
              </a:defRPr>
            </a:lvl1pPr>
            <a:extLst/>
          </a:lstStyle>
          <a:p>
            <a:pPr>
              <a:defRPr/>
            </a:pPr>
            <a:fld id="{05C37A59-8194-404B-9028-EF46D1A59433}" type="datetime1">
              <a:rPr lang="en-GB"/>
              <a:pPr>
                <a:defRPr/>
              </a:pPr>
              <a:t>03/12/2022</a:t>
            </a:fld>
            <a:endParaRPr lang="de-DE"/>
          </a:p>
        </p:txBody>
      </p:sp>
      <p:sp>
        <p:nvSpPr>
          <p:cNvPr id="12" name="Footer Placeholder 5">
            <a:extLst>
              <a:ext uri="{FF2B5EF4-FFF2-40B4-BE49-F238E27FC236}">
                <a16:creationId xmlns:a16="http://schemas.microsoft.com/office/drawing/2014/main" id="{1BBE285E-30D3-4823-A3B7-E0B2A6545F96}"/>
              </a:ext>
            </a:extLst>
          </p:cNvPr>
          <p:cNvSpPr>
            <a:spLocks noGrp="1"/>
          </p:cNvSpPr>
          <p:nvPr>
            <p:ph type="ftr" sz="quarter" idx="11"/>
          </p:nvPr>
        </p:nvSpPr>
        <p:spPr/>
        <p:txBody>
          <a:bodyPr/>
          <a:lstStyle>
            <a:lvl1pPr>
              <a:defRPr sz="1000">
                <a:solidFill>
                  <a:schemeClr val="tx1"/>
                </a:solidFill>
              </a:defRPr>
            </a:lvl1pPr>
            <a:extLst/>
          </a:lstStyle>
          <a:p>
            <a:pPr>
              <a:defRPr/>
            </a:pPr>
            <a:r>
              <a:rPr lang="de-DE"/>
              <a:t>Scientific Writing,  University of Tirana</a:t>
            </a:r>
          </a:p>
        </p:txBody>
      </p:sp>
      <p:sp>
        <p:nvSpPr>
          <p:cNvPr id="13" name="Slide Number Placeholder 6">
            <a:extLst>
              <a:ext uri="{FF2B5EF4-FFF2-40B4-BE49-F238E27FC236}">
                <a16:creationId xmlns:a16="http://schemas.microsoft.com/office/drawing/2014/main" id="{31A16F63-B6DC-483E-89E2-2DE1BEFCBBDB}"/>
              </a:ext>
            </a:extLst>
          </p:cNvPr>
          <p:cNvSpPr>
            <a:spLocks noGrp="1"/>
          </p:cNvSpPr>
          <p:nvPr>
            <p:ph type="sldNum" sz="quarter" idx="12"/>
          </p:nvPr>
        </p:nvSpPr>
        <p:spPr/>
        <p:txBody>
          <a:bodyPr/>
          <a:lstStyle>
            <a:lvl2pPr lvl="1">
              <a:defRPr/>
            </a:lvl2pPr>
          </a:lstStyle>
          <a:p>
            <a:pPr lvl="1">
              <a:defRPr/>
            </a:pPr>
            <a:fld id="{8AF5A1FD-86AA-460C-BEDB-A11CF119EB60}" type="slidenum">
              <a:rPr lang="de-DE" altLang="en-US"/>
              <a:pPr lvl="1">
                <a:defRPr/>
              </a:pPr>
              <a:t>‹#›</a:t>
            </a:fld>
            <a:endParaRPr lang="de-DE" altLang="en-US"/>
          </a:p>
        </p:txBody>
      </p:sp>
    </p:spTree>
    <p:extLst>
      <p:ext uri="{BB962C8B-B14F-4D97-AF65-F5344CB8AC3E}">
        <p14:creationId xmlns:p14="http://schemas.microsoft.com/office/powerpoint/2010/main" val="280481736"/>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Freeform 12">
            <a:extLst>
              <a:ext uri="{FF2B5EF4-FFF2-40B4-BE49-F238E27FC236}">
                <a16:creationId xmlns:a16="http://schemas.microsoft.com/office/drawing/2014/main" id="{EA952BE7-E554-426A-A398-EBDD207B4C0E}"/>
              </a:ext>
            </a:extLst>
          </p:cNvPr>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eaLnBrk="1" hangingPunct="1">
              <a:defRPr/>
            </a:pPr>
            <a:endParaRPr lang="en-US" dirty="0">
              <a:cs typeface="+mn-cs"/>
            </a:endParaRPr>
          </a:p>
        </p:txBody>
      </p:sp>
      <p:sp>
        <p:nvSpPr>
          <p:cNvPr id="1027" name="Freeform 11"/>
          <p:cNvSpPr>
            <a:spLocks/>
          </p:cNvSpPr>
          <p:nvPr/>
        </p:nvSpPr>
        <p:spPr bwMode="auto">
          <a:xfrm>
            <a:off x="-53975" y="5784850"/>
            <a:ext cx="3802063" cy="838200"/>
          </a:xfrm>
          <a:custGeom>
            <a:avLst/>
            <a:gdLst>
              <a:gd name="T0" fmla="*/ 0 w 5760"/>
              <a:gd name="T1" fmla="*/ 0 h 528"/>
              <a:gd name="T2" fmla="*/ 2147483646 w 5760"/>
              <a:gd name="T3" fmla="*/ 0 h 528"/>
              <a:gd name="T4" fmla="*/ 2147483646 w 5760"/>
              <a:gd name="T5" fmla="*/ 2147483646 h 528"/>
              <a:gd name="T6" fmla="*/ 2147483646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sq-AL"/>
          </a:p>
        </p:txBody>
      </p:sp>
      <p:sp>
        <p:nvSpPr>
          <p:cNvPr id="14" name="Right Triangle 13">
            <a:extLst>
              <a:ext uri="{FF2B5EF4-FFF2-40B4-BE49-F238E27FC236}">
                <a16:creationId xmlns:a16="http://schemas.microsoft.com/office/drawing/2014/main" id="{CB58868F-4844-4F92-BDA8-7417429F469E}"/>
              </a:ext>
            </a:extLst>
          </p:cNvPr>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cxnSp>
        <p:nvCxnSpPr>
          <p:cNvPr id="15" name="Straight Connector 14">
            <a:extLst>
              <a:ext uri="{FF2B5EF4-FFF2-40B4-BE49-F238E27FC236}">
                <a16:creationId xmlns:a16="http://schemas.microsoft.com/office/drawing/2014/main" id="{12AE78EC-FC7B-4FF4-8078-156E406C05EF}"/>
              </a:ext>
            </a:extLst>
          </p:cNvPr>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a:extLst>
              <a:ext uri="{FF2B5EF4-FFF2-40B4-BE49-F238E27FC236}">
                <a16:creationId xmlns:a16="http://schemas.microsoft.com/office/drawing/2014/main" id="{D18D8BE1-C915-4466-AA92-E8C9C53A519A}"/>
              </a:ext>
            </a:extLst>
          </p:cNvPr>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lang="en-US"/>
              <a:t>Click to edit Master title style</a:t>
            </a:r>
          </a:p>
        </p:txBody>
      </p:sp>
      <p:sp>
        <p:nvSpPr>
          <p:cNvPr id="30"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 name="Date Placeholder 9">
            <a:extLst>
              <a:ext uri="{FF2B5EF4-FFF2-40B4-BE49-F238E27FC236}">
                <a16:creationId xmlns:a16="http://schemas.microsoft.com/office/drawing/2014/main" id="{3D4BB6CB-3229-4F29-B30B-9EBDA16A12B1}"/>
              </a:ext>
            </a:extLst>
          </p:cNvPr>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chemeClr val="tx1"/>
                </a:solidFill>
                <a:cs typeface="+mn-cs"/>
              </a:defRPr>
            </a:lvl1pPr>
            <a:extLst/>
          </a:lstStyle>
          <a:p>
            <a:pPr>
              <a:defRPr/>
            </a:pPr>
            <a:fld id="{3819B6C5-A7EF-4BD2-AF12-EC3D7A0B616B}" type="datetime1">
              <a:rPr lang="en-GB"/>
              <a:pPr>
                <a:defRPr/>
              </a:pPr>
              <a:t>03/12/2022</a:t>
            </a:fld>
            <a:endParaRPr lang="de-DE"/>
          </a:p>
        </p:txBody>
      </p:sp>
      <p:sp>
        <p:nvSpPr>
          <p:cNvPr id="22" name="Footer Placeholder 21">
            <a:extLst>
              <a:ext uri="{FF2B5EF4-FFF2-40B4-BE49-F238E27FC236}">
                <a16:creationId xmlns:a16="http://schemas.microsoft.com/office/drawing/2014/main" id="{EF61BC87-E67F-444D-A3EA-013CD33BCCAF}"/>
              </a:ext>
            </a:extLst>
          </p:cNvPr>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400">
                <a:solidFill>
                  <a:schemeClr val="tx2"/>
                </a:solidFill>
                <a:cs typeface="+mn-cs"/>
              </a:defRPr>
            </a:lvl1pPr>
            <a:extLst/>
          </a:lstStyle>
          <a:p>
            <a:pPr>
              <a:defRPr/>
            </a:pPr>
            <a:endParaRPr lang="en-US" dirty="0"/>
          </a:p>
        </p:txBody>
      </p:sp>
      <p:sp>
        <p:nvSpPr>
          <p:cNvPr id="18" name="Slide Number Placeholder 17">
            <a:extLst>
              <a:ext uri="{FF2B5EF4-FFF2-40B4-BE49-F238E27FC236}">
                <a16:creationId xmlns:a16="http://schemas.microsoft.com/office/drawing/2014/main" id="{8B0A218B-B00C-4B7C-8F0C-EEF793EB3F74}"/>
              </a:ext>
            </a:extLst>
          </p:cNvPr>
          <p:cNvSpPr>
            <a:spLocks noGrp="1"/>
          </p:cNvSpPr>
          <p:nvPr>
            <p:ph type="sldNum" sz="quarter" idx="4"/>
          </p:nvPr>
        </p:nvSpPr>
        <p:spPr>
          <a:xfrm>
            <a:off x="8647113" y="6408738"/>
            <a:ext cx="366712" cy="365125"/>
          </a:xfrm>
          <a:prstGeom prst="rect">
            <a:avLst/>
          </a:prstGeom>
        </p:spPr>
        <p:txBody>
          <a:bodyPr vert="horz" wrap="square" lIns="91440" tIns="45720" rIns="91440" bIns="45720" numCol="1" anchor="b" anchorCtr="0" compatLnSpc="1">
            <a:prstTxWarp prst="textNoShape">
              <a:avLst/>
            </a:prstTxWarp>
          </a:bodyPr>
          <a:lstStyle>
            <a:lvl2pPr lvl="1" eaLnBrk="1" hangingPunct="1">
              <a:defRPr/>
            </a:lvl2pPr>
          </a:lstStyle>
          <a:p>
            <a:pPr lvl="1">
              <a:defRPr/>
            </a:pPr>
            <a:fld id="{37A3612E-63C6-46FB-A9D3-321349ED58D3}" type="slidenum">
              <a:rPr lang="de-DE" altLang="en-US"/>
              <a:pPr lvl="1">
                <a:defRPr/>
              </a:pPr>
              <a:t>‹#›</a:t>
            </a:fld>
            <a:endParaRPr lang="de-DE" altLang="en-US"/>
          </a:p>
        </p:txBody>
      </p:sp>
    </p:spTree>
  </p:cSld>
  <p:clrMap bg1="lt1" tx1="dk1" bg2="lt2" tx2="dk2" accent1="accent1" accent2="accent2" accent3="accent3" accent4="accent4" accent5="accent5" accent6="accent6" hlink="hlink" folHlink="folHlink"/>
  <p:sldLayoutIdLst>
    <p:sldLayoutId id="2147484040" r:id="rId1"/>
    <p:sldLayoutId id="2147484041" r:id="rId2"/>
    <p:sldLayoutId id="2147484042" r:id="rId3"/>
    <p:sldLayoutId id="2147484043" r:id="rId4"/>
    <p:sldLayoutId id="2147484044" r:id="rId5"/>
    <p:sldLayoutId id="2147484045" r:id="rId6"/>
    <p:sldLayoutId id="2147484046" r:id="rId7"/>
    <p:sldLayoutId id="2147484047" r:id="rId8"/>
    <p:sldLayoutId id="2147484048" r:id="rId9"/>
    <p:sldLayoutId id="2147484049" r:id="rId10"/>
    <p:sldLayoutId id="2147484050" r:id="rId11"/>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endSync delay="0"/>
                                  <p:childTnLst>
                                    <p:set>
                                      <p:cBhvr>
                                        <p:cTn id="6" dur="1" fill="hold">
                                          <p:endSync delay="0"/>
                                        </p:cTn>
                                        <p:tgtEl>
                                          <p:spTgt spid="3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endSync delay="0"/>
                                  <p:childTnLst>
                                    <p:set>
                                      <p:cBhvr>
                                        <p:cTn id="8" dur="1" fill="hold">
                                          <p:endSync delay="0"/>
                                        </p:cTn>
                                        <p:tgtEl>
                                          <p:spTgt spid="30">
                                            <p:txEl>
                                              <p:pRg st="1" end="1"/>
                                            </p:txEl>
                                          </p:spTgt>
                                        </p:tgtEl>
                                        <p:attrNameLst>
                                          <p:attrName>style.visibility</p:attrName>
                                        </p:attrNameLst>
                                      </p:cBhvr>
                                      <p:to>
                                        <p:strVal val="visible"/>
                                      </p:to>
                                    </p:set>
                                  </p:childTnLst>
                                </p:cTn>
                              </p:par>
                              <p:par>
                                <p:cTn id="9" presetID="1" presetClass="entr" presetSubtype="0" fill="hold" grpId="0" nodeType="withEffect">
                                  <p:endSync delay="0"/>
                                  <p:childTnLst>
                                    <p:set>
                                      <p:cBhvr>
                                        <p:cTn id="10" dur="1" fill="hold">
                                          <p:endSync delay="0"/>
                                        </p:cTn>
                                        <p:tgtEl>
                                          <p:spTgt spid="30">
                                            <p:txEl>
                                              <p:pRg st="2" end="2"/>
                                            </p:txEl>
                                          </p:spTgt>
                                        </p:tgtEl>
                                        <p:attrNameLst>
                                          <p:attrName>style.visibility</p:attrName>
                                        </p:attrNameLst>
                                      </p:cBhvr>
                                      <p:to>
                                        <p:strVal val="visible"/>
                                      </p:to>
                                    </p:set>
                                  </p:childTnLst>
                                </p:cTn>
                              </p:par>
                              <p:par>
                                <p:cTn id="11" presetID="1" presetClass="entr" presetSubtype="0" fill="hold" grpId="0" nodeType="withEffect">
                                  <p:endSync delay="0"/>
                                  <p:childTnLst>
                                    <p:set>
                                      <p:cBhvr>
                                        <p:cTn id="12" dur="1" fill="hold">
                                          <p:endSync delay="0"/>
                                        </p:cTn>
                                        <p:tgtEl>
                                          <p:spTgt spid="30">
                                            <p:txEl>
                                              <p:pRg st="3" end="3"/>
                                            </p:txEl>
                                          </p:spTgt>
                                        </p:tgtEl>
                                        <p:attrNameLst>
                                          <p:attrName>style.visibility</p:attrName>
                                        </p:attrNameLst>
                                      </p:cBhvr>
                                      <p:to>
                                        <p:strVal val="visible"/>
                                      </p:to>
                                    </p:set>
                                  </p:childTnLst>
                                </p:cTn>
                              </p:par>
                              <p:par>
                                <p:cTn id="13" presetID="1" presetClass="entr" presetSubtype="0" fill="hold" grpId="0" nodeType="withEffect">
                                  <p:endSync delay="0"/>
                                  <p:childTnLst>
                                    <p:set>
                                      <p:cBhvr>
                                        <p:cTn id="14" dur="1" fill="hold">
                                          <p:endSync delay="0"/>
                                        </p:cTn>
                                        <p:tgtEl>
                                          <p:spTgt spid="3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uild="p">
        <p:tmplLst>
          <p:tmpl lvl="1">
            <p:tnLst>
              <p:par>
                <p:cTn presetID="1" presetClass="entr" presetSubtype="0" fill="hold" nodeType="clickEffect">
                  <p:endSync delay="0"/>
                  <p:childTnLst>
                    <p:set>
                      <p:cBhvr>
                        <p:cTn dur="1" fill="hold">
                          <p:endSync delay="0"/>
                        </p:cTn>
                        <p:tgtEl>
                          <p:spTgt spid="30"/>
                        </p:tgtEl>
                        <p:attrNameLst>
                          <p:attrName>style.visibility</p:attrName>
                        </p:attrNameLst>
                      </p:cBhvr>
                      <p:to>
                        <p:strVal val="visible"/>
                      </p:to>
                    </p:set>
                  </p:childTnLst>
                </p:cTn>
              </p:par>
            </p:tnLst>
          </p:tmpl>
          <p:tmpl lvl="2">
            <p:tnLst>
              <p:par>
                <p:cTn presetID="1" presetClass="entr" presetSubtype="0" fill="hold" nodeType="withEffect">
                  <p:stCondLst>
                    <p:cond delay="0"/>
                  </p:stCondLst>
                  <p:endSync delay="0"/>
                  <p:childTnLst>
                    <p:set>
                      <p:cBhvr>
                        <p:cTn dur="1" fill="hold">
                          <p:endSync delay="0"/>
                        </p:cTn>
                        <p:tgtEl>
                          <p:spTgt spid="30"/>
                        </p:tgtEl>
                        <p:attrNameLst>
                          <p:attrName>style.visibility</p:attrName>
                        </p:attrNameLst>
                      </p:cBhvr>
                      <p:to>
                        <p:strVal val="visible"/>
                      </p:to>
                    </p:set>
                  </p:childTnLst>
                </p:cTn>
              </p:par>
            </p:tnLst>
          </p:tmpl>
          <p:tmpl lvl="3">
            <p:tnLst>
              <p:par>
                <p:cTn presetID="1" presetClass="entr" presetSubtype="0" fill="hold" nodeType="withEffect">
                  <p:endSync delay="0"/>
                  <p:childTnLst>
                    <p:set>
                      <p:cBhvr>
                        <p:cTn dur="1" fill="hold">
                          <p:endSync delay="0"/>
                        </p:cTn>
                        <p:tgtEl>
                          <p:spTgt spid="30"/>
                        </p:tgtEl>
                        <p:attrNameLst>
                          <p:attrName>style.visibility</p:attrName>
                        </p:attrNameLst>
                      </p:cBhvr>
                      <p:to>
                        <p:strVal val="visible"/>
                      </p:to>
                    </p:set>
                  </p:childTnLst>
                </p:cTn>
              </p:par>
            </p:tnLst>
          </p:tmpl>
          <p:tmpl lvl="4">
            <p:tnLst>
              <p:par>
                <p:cTn presetID="1" presetClass="entr" presetSubtype="0" fill="hold" nodeType="withEffect">
                  <p:endSync delay="0"/>
                  <p:childTnLst>
                    <p:set>
                      <p:cBhvr>
                        <p:cTn dur="1" fill="hold">
                          <p:endSync delay="0"/>
                        </p:cTn>
                        <p:tgtEl>
                          <p:spTgt spid="30"/>
                        </p:tgtEl>
                        <p:attrNameLst>
                          <p:attrName>style.visibility</p:attrName>
                        </p:attrNameLst>
                      </p:cBhvr>
                      <p:to>
                        <p:strVal val="visible"/>
                      </p:to>
                    </p:set>
                  </p:childTnLst>
                </p:cTn>
              </p:par>
            </p:tnLst>
          </p:tmpl>
          <p:tmpl lvl="5">
            <p:tnLst>
              <p:par>
                <p:cTn presetID="1" presetClass="entr" presetSubtype="0" fill="hold" nodeType="withEffect">
                  <p:endSync delay="0"/>
                  <p:childTnLst>
                    <p:set>
                      <p:cBhvr>
                        <p:cTn dur="1" fill="hold">
                          <p:endSync delay="0"/>
                        </p:cTn>
                        <p:tgtEl>
                          <p:spTgt spid="30"/>
                        </p:tgtEl>
                        <p:attrNameLst>
                          <p:attrName>style.visibility</p:attrName>
                        </p:attrNameLst>
                      </p:cBhvr>
                      <p:to>
                        <p:strVal val="visible"/>
                      </p:to>
                    </p:set>
                  </p:childTnLst>
                </p:cTn>
              </p:par>
            </p:tnLst>
          </p:tmpl>
        </p:tmplLst>
      </p:bldP>
    </p:bldLst>
  </p:timing>
  <p:hf hdr="0"/>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anose="05040102010807070707"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anose="020B0604030504040204"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anose="05020102010507070707"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anose="05020102010507070707"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anose="05020102010507070707"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endrit.lami@financa.gov.al" TargetMode="External"/><Relationship Id="rId2" Type="http://schemas.openxmlformats.org/officeDocument/2006/relationships/hyperlink" Target="mailto:dimami@ubt.edu.al"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wmf"/><Relationship Id="rId5" Type="http://schemas.openxmlformats.org/officeDocument/2006/relationships/oleObject" Target="../embeddings/oleObject2.bin"/><Relationship Id="rId4" Type="http://schemas.openxmlformats.org/officeDocument/2006/relationships/image" Target="../media/image5.wmf"/></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AF160BB-4C13-E37A-F2B6-0CFDDCAFF12C}"/>
              </a:ext>
            </a:extLst>
          </p:cNvPr>
          <p:cNvSpPr>
            <a:spLocks noGrp="1"/>
          </p:cNvSpPr>
          <p:nvPr>
            <p:ph idx="1"/>
          </p:nvPr>
        </p:nvSpPr>
        <p:spPr>
          <a:xfrm>
            <a:off x="107504" y="1844824"/>
            <a:ext cx="8579296" cy="4162276"/>
          </a:xfrm>
        </p:spPr>
        <p:txBody>
          <a:bodyPr/>
          <a:lstStyle/>
          <a:p>
            <a:pPr marL="0" marR="0" indent="0">
              <a:lnSpc>
                <a:spcPct val="107000"/>
              </a:lnSpc>
              <a:spcBef>
                <a:spcPts val="0"/>
              </a:spcBef>
              <a:spcAft>
                <a:spcPts val="800"/>
              </a:spcAft>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Bef>
                <a:spcPts val="0"/>
              </a:spcBef>
              <a:spcAft>
                <a:spcPts val="800"/>
              </a:spcAft>
              <a:buNone/>
            </a:pP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Political budget cycle – </a:t>
            </a:r>
          </a:p>
          <a:p>
            <a:pPr marL="0" marR="0" indent="0" algn="ctr">
              <a:lnSpc>
                <a:spcPct val="107000"/>
              </a:lnSpc>
              <a:spcBef>
                <a:spcPts val="0"/>
              </a:spcBef>
              <a:spcAft>
                <a:spcPts val="800"/>
              </a:spcAft>
              <a:buNone/>
            </a:pP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does participation in IMF </a:t>
            </a:r>
            <a:r>
              <a:rPr lang="en-US" sz="2800" b="1" dirty="0">
                <a:solidFill>
                  <a:srgbClr val="1C1D1E"/>
                </a:solidFill>
                <a:effectLst/>
                <a:latin typeface="Times New Roman" panose="02020603050405020304" pitchFamily="18" charset="0"/>
                <a:ea typeface="Calibri" panose="020F0502020204030204" pitchFamily="34" charset="0"/>
                <a:cs typeface="Times New Roman" panose="02020603050405020304" pitchFamily="18" charset="0"/>
              </a:rPr>
              <a:t>programs matter?</a:t>
            </a:r>
          </a:p>
          <a:p>
            <a:pPr marL="0" marR="0" indent="0" algn="ctr">
              <a:lnSpc>
                <a:spcPct val="107000"/>
              </a:lnSpc>
              <a:spcBef>
                <a:spcPts val="0"/>
              </a:spcBef>
              <a:spcAft>
                <a:spcPts val="800"/>
              </a:spcAft>
              <a:buNone/>
            </a:pP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ts val="1500"/>
              </a:lnSpc>
              <a:spcBef>
                <a:spcPts val="0"/>
              </a:spcBef>
              <a:spcAft>
                <a:spcPts val="0"/>
              </a:spcAft>
              <a:buNone/>
            </a:pP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ts val="1500"/>
              </a:lnSpc>
              <a:spcBef>
                <a:spcPts val="0"/>
              </a:spcBef>
              <a:spcAft>
                <a:spcPts val="0"/>
              </a:spcAft>
              <a:buNone/>
            </a:pP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Drini Imami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ts val="1500"/>
              </a:lnSpc>
              <a:spcBef>
                <a:spcPts val="0"/>
              </a:spcBef>
              <a:spcAft>
                <a:spcPts val="0"/>
              </a:spcAft>
              <a:buNone/>
            </a:pPr>
            <a:r>
              <a:rPr lang="en-US" sz="1800" i="1" dirty="0">
                <a:effectLst/>
                <a:latin typeface="Times New Roman" panose="02020603050405020304" pitchFamily="18" charset="0"/>
                <a:ea typeface="Calibri" panose="020F0502020204030204" pitchFamily="34" charset="0"/>
                <a:cs typeface="Times New Roman" panose="02020603050405020304" pitchFamily="18" charset="0"/>
              </a:rPr>
              <a:t>Faculty of Economics and Agribusiness, Agriculture University of Tirana &amp; CERGE-EI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ts val="1500"/>
              </a:lnSpc>
              <a:spcBef>
                <a:spcPts val="0"/>
              </a:spcBef>
              <a:spcAft>
                <a:spcPts val="0"/>
              </a:spcAft>
              <a:buNone/>
            </a:pPr>
            <a:r>
              <a:rPr lang="en-US" sz="1800" i="1" dirty="0">
                <a:effectLst/>
                <a:latin typeface="Times New Roman" panose="02020603050405020304" pitchFamily="18" charset="0"/>
                <a:ea typeface="Calibri" panose="020F0502020204030204" pitchFamily="34" charset="0"/>
                <a:cs typeface="Times New Roman" panose="02020603050405020304" pitchFamily="18" charset="0"/>
              </a:rPr>
              <a:t>E-mail: </a:t>
            </a:r>
            <a:r>
              <a:rPr lang="en-US" sz="1800" i="1" u="sng"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hlinkClick r:id="rId2"/>
              </a:rPr>
              <a:t>dimami@ubt.edu.al</a:t>
            </a:r>
            <a:r>
              <a:rPr lang="en-US" sz="1800" i="1" u="sng"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800" i="1" u="sng" dirty="0">
              <a:solidFill>
                <a:srgbClr val="0000FF"/>
              </a:solidFill>
              <a:latin typeface="Times New Roman" panose="02020603050405020304" pitchFamily="18" charset="0"/>
              <a:ea typeface="Calibri" panose="020F0502020204030204" pitchFamily="34" charset="0"/>
              <a:cs typeface="Times New Roman" panose="02020603050405020304" pitchFamily="18" charset="0"/>
            </a:endParaRPr>
          </a:p>
          <a:p>
            <a:pPr marL="0" marR="0" indent="0" algn="ctr">
              <a:lnSpc>
                <a:spcPts val="1500"/>
              </a:lnSpc>
              <a:spcBef>
                <a:spcPts val="0"/>
              </a:spcBef>
              <a:spcAft>
                <a:spcPts val="0"/>
              </a:spcAft>
              <a:buNone/>
            </a:pPr>
            <a:r>
              <a:rPr lang="en-US" sz="1800" i="1"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ts val="1500"/>
              </a:lnSpc>
              <a:spcBef>
                <a:spcPts val="0"/>
              </a:spcBef>
              <a:spcAft>
                <a:spcPts val="0"/>
              </a:spcAft>
              <a:buNone/>
            </a:pP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Endrit</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Lami</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ts val="1500"/>
              </a:lnSpc>
              <a:spcBef>
                <a:spcPts val="0"/>
              </a:spcBef>
              <a:spcAft>
                <a:spcPts val="0"/>
              </a:spcAft>
              <a:buNone/>
            </a:pPr>
            <a:r>
              <a:rPr lang="en-US" sz="1800" i="1" dirty="0">
                <a:effectLst/>
                <a:latin typeface="Times New Roman" panose="02020603050405020304" pitchFamily="18" charset="0"/>
                <a:ea typeface="Calibri" panose="020F0502020204030204" pitchFamily="34" charset="0"/>
                <a:cs typeface="Times New Roman" panose="02020603050405020304" pitchFamily="18" charset="0"/>
              </a:rPr>
              <a:t>Ministry of Finance and Economy of Albania,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ts val="1500"/>
              </a:lnSpc>
              <a:spcBef>
                <a:spcPts val="0"/>
              </a:spcBef>
              <a:spcAft>
                <a:spcPts val="0"/>
              </a:spcAft>
              <a:buNone/>
            </a:pPr>
            <a:r>
              <a:rPr lang="en-US" sz="1800" i="1" dirty="0">
                <a:effectLst/>
                <a:latin typeface="Times New Roman" panose="02020603050405020304" pitchFamily="18" charset="0"/>
                <a:ea typeface="Calibri" panose="020F0502020204030204" pitchFamily="34" charset="0"/>
                <a:cs typeface="Times New Roman" panose="02020603050405020304" pitchFamily="18" charset="0"/>
              </a:rPr>
              <a:t>E-mail: </a:t>
            </a:r>
            <a:r>
              <a:rPr lang="en-US" sz="1800" i="1" u="sng"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hlinkClick r:id="rId3"/>
              </a:rPr>
              <a:t>endrit.lami@financa.gov.al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Date Placeholder 3">
            <a:extLst>
              <a:ext uri="{FF2B5EF4-FFF2-40B4-BE49-F238E27FC236}">
                <a16:creationId xmlns:a16="http://schemas.microsoft.com/office/drawing/2014/main" id="{65CD0479-3BDE-AE18-16C7-600CA27944F5}"/>
              </a:ext>
            </a:extLst>
          </p:cNvPr>
          <p:cNvSpPr>
            <a:spLocks noGrp="1"/>
          </p:cNvSpPr>
          <p:nvPr>
            <p:ph type="dt" sz="half" idx="10"/>
          </p:nvPr>
        </p:nvSpPr>
        <p:spPr/>
        <p:txBody>
          <a:bodyPr/>
          <a:lstStyle/>
          <a:p>
            <a:pPr>
              <a:defRPr/>
            </a:pPr>
            <a:fld id="{BFEECA90-5938-4322-BCF4-4248C6575FE9}" type="datetime1">
              <a:rPr lang="en-GB" smtClean="0"/>
              <a:pPr>
                <a:defRPr/>
              </a:pPr>
              <a:t>03/12/2022</a:t>
            </a:fld>
            <a:endParaRPr lang="de-DE"/>
          </a:p>
        </p:txBody>
      </p:sp>
      <p:sp>
        <p:nvSpPr>
          <p:cNvPr id="6" name="Slide Number Placeholder 5">
            <a:extLst>
              <a:ext uri="{FF2B5EF4-FFF2-40B4-BE49-F238E27FC236}">
                <a16:creationId xmlns:a16="http://schemas.microsoft.com/office/drawing/2014/main" id="{C755A979-55A2-D61D-B004-84A8FA26F039}"/>
              </a:ext>
            </a:extLst>
          </p:cNvPr>
          <p:cNvSpPr>
            <a:spLocks noGrp="1"/>
          </p:cNvSpPr>
          <p:nvPr>
            <p:ph type="sldNum" sz="quarter" idx="12"/>
          </p:nvPr>
        </p:nvSpPr>
        <p:spPr/>
        <p:txBody>
          <a:bodyPr/>
          <a:lstStyle/>
          <a:p>
            <a:pPr lvl="1">
              <a:defRPr/>
            </a:pPr>
            <a:fld id="{9B9E8D59-C9B9-44F6-BBE9-FF83783632DA}" type="slidenum">
              <a:rPr lang="de-DE" altLang="en-US" smtClean="0"/>
              <a:pPr lvl="1">
                <a:defRPr/>
              </a:pPr>
              <a:t>1</a:t>
            </a:fld>
            <a:endParaRPr lang="de-DE" altLang="en-US"/>
          </a:p>
        </p:txBody>
      </p:sp>
      <p:sp>
        <p:nvSpPr>
          <p:cNvPr id="8" name="TextBox 7">
            <a:extLst>
              <a:ext uri="{FF2B5EF4-FFF2-40B4-BE49-F238E27FC236}">
                <a16:creationId xmlns:a16="http://schemas.microsoft.com/office/drawing/2014/main" id="{227E1F03-8169-670F-A503-F099C16A5BCC}"/>
              </a:ext>
            </a:extLst>
          </p:cNvPr>
          <p:cNvSpPr txBox="1"/>
          <p:nvPr/>
        </p:nvSpPr>
        <p:spPr>
          <a:xfrm>
            <a:off x="539552" y="320566"/>
            <a:ext cx="7632848" cy="1200329"/>
          </a:xfrm>
          <a:prstGeom prst="rect">
            <a:avLst/>
          </a:prstGeom>
          <a:noFill/>
        </p:spPr>
        <p:txBody>
          <a:bodyPr wrap="square">
            <a:spAutoFit/>
          </a:bodyPr>
          <a:lstStyle/>
          <a:p>
            <a:pPr marL="109537" indent="0" algn="ctr">
              <a:buNone/>
            </a:pPr>
            <a:r>
              <a:rPr lang="en-US" sz="2400" dirty="0">
                <a:effectLst>
                  <a:outerShdw blurRad="38100" dist="38100" dir="2700000" algn="tl">
                    <a:srgbClr val="000000">
                      <a:alpha val="43137"/>
                    </a:srgbClr>
                  </a:outerShdw>
                </a:effectLst>
              </a:rPr>
              <a:t>6th South-Eastern European Economic Research Workshop</a:t>
            </a:r>
          </a:p>
          <a:p>
            <a:pPr marL="109537" indent="0" algn="ctr">
              <a:buNone/>
            </a:pPr>
            <a:r>
              <a:rPr lang="en-US" sz="2400" dirty="0">
                <a:effectLst>
                  <a:outerShdw blurRad="38100" dist="38100" dir="2700000" algn="tl">
                    <a:srgbClr val="000000">
                      <a:alpha val="43137"/>
                    </a:srgbClr>
                  </a:outerShdw>
                </a:effectLst>
              </a:rPr>
              <a:t>Bank of Albania </a:t>
            </a:r>
          </a:p>
          <a:p>
            <a:pPr marL="109537" indent="0" algn="ctr">
              <a:buNone/>
            </a:pPr>
            <a:r>
              <a:rPr lang="en-US" sz="2400" dirty="0">
                <a:effectLst>
                  <a:outerShdw blurRad="38100" dist="38100" dir="2700000" algn="tl">
                    <a:srgbClr val="000000">
                      <a:alpha val="43137"/>
                    </a:srgbClr>
                  </a:outerShdw>
                </a:effectLst>
              </a:rPr>
              <a:t>Tirana, 5-6 December 2022</a:t>
            </a:r>
          </a:p>
        </p:txBody>
      </p:sp>
    </p:spTree>
    <p:extLst>
      <p:ext uri="{BB962C8B-B14F-4D97-AF65-F5344CB8AC3E}">
        <p14:creationId xmlns:p14="http://schemas.microsoft.com/office/powerpoint/2010/main" val="18510509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p:cNvSpPr>
          <p:nvPr>
            <p:ph idx="1"/>
          </p:nvPr>
        </p:nvSpPr>
        <p:spPr>
          <a:xfrm>
            <a:off x="323528" y="2852936"/>
            <a:ext cx="8229600" cy="3293318"/>
          </a:xfrm>
        </p:spPr>
        <p:txBody>
          <a:bodyPr anchor="ctr"/>
          <a:lstStyle/>
          <a:p>
            <a:pPr lvl="1" eaLnBrk="1" hangingPunct="1">
              <a:lnSpc>
                <a:spcPct val="150000"/>
              </a:lnSpc>
              <a:spcBef>
                <a:spcPts val="300"/>
              </a:spcBef>
              <a:spcAft>
                <a:spcPct val="30000"/>
              </a:spcAft>
              <a:buFont typeface="Verdana" panose="020B0604030504040204" pitchFamily="34" charset="0"/>
              <a:buNone/>
            </a:pPr>
            <a:r>
              <a:rPr lang="en-US" altLang="en-US" sz="2400" dirty="0"/>
              <a:t> </a:t>
            </a:r>
          </a:p>
          <a:p>
            <a:pPr eaLnBrk="1" hangingPunct="1">
              <a:lnSpc>
                <a:spcPct val="80000"/>
              </a:lnSpc>
            </a:pPr>
            <a:endParaRPr lang="en-US" altLang="en-US" sz="2800" dirty="0"/>
          </a:p>
        </p:txBody>
      </p:sp>
      <p:sp>
        <p:nvSpPr>
          <p:cNvPr id="28674" name="Rectangle 2">
            <a:extLst>
              <a:ext uri="{FF2B5EF4-FFF2-40B4-BE49-F238E27FC236}">
                <a16:creationId xmlns:a16="http://schemas.microsoft.com/office/drawing/2014/main" id="{3FFD18AE-E5AA-46F3-87E8-C1B25DD985D4}"/>
              </a:ext>
            </a:extLst>
          </p:cNvPr>
          <p:cNvSpPr>
            <a:spLocks noGrp="1" noChangeArrowheads="1"/>
          </p:cNvSpPr>
          <p:nvPr>
            <p:ph type="title"/>
          </p:nvPr>
        </p:nvSpPr>
        <p:spPr>
          <a:xfrm>
            <a:off x="-180528" y="409918"/>
            <a:ext cx="8229600" cy="778098"/>
          </a:xfrm>
        </p:spPr>
        <p:txBody>
          <a:bodyPr>
            <a:noAutofit/>
          </a:bodyPr>
          <a:lstStyle/>
          <a:p>
            <a:pPr marL="392113" lvl="1" indent="0" eaLnBrk="1" fontAlgn="auto" hangingPunct="1">
              <a:spcAft>
                <a:spcPts val="0"/>
              </a:spcAft>
              <a:buNone/>
              <a:defRPr/>
            </a:pPr>
            <a:r>
              <a:rPr lang="sq-AL" altLang="en-US" sz="3600" kern="1200" dirty="0">
                <a:latin typeface="+mj-lt"/>
                <a:ea typeface="+mj-ea"/>
                <a:cs typeface="+mj-cs"/>
                <a:sym typeface="Wingdings" panose="05000000000000000000" pitchFamily="2" charset="2"/>
              </a:rPr>
              <a:t>Main empirical results/findings</a:t>
            </a:r>
            <a:r>
              <a:rPr lang="en-US" altLang="en-US" sz="3600" kern="1200" dirty="0">
                <a:latin typeface="+mj-lt"/>
                <a:ea typeface="+mj-ea"/>
                <a:cs typeface="+mj-cs"/>
                <a:sym typeface="Wingdings" panose="05000000000000000000" pitchFamily="2" charset="2"/>
              </a:rPr>
              <a:t>: </a:t>
            </a:r>
          </a:p>
        </p:txBody>
      </p:sp>
      <p:sp>
        <p:nvSpPr>
          <p:cNvPr id="4" name="Rectangle 3"/>
          <p:cNvSpPr txBox="1">
            <a:spLocks/>
          </p:cNvSpPr>
          <p:nvPr/>
        </p:nvSpPr>
        <p:spPr bwMode="auto">
          <a:xfrm>
            <a:off x="123262" y="1031528"/>
            <a:ext cx="8746396" cy="5616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55588" algn="l" rtl="0" eaLnBrk="0" fontAlgn="base" hangingPunct="0">
              <a:spcBef>
                <a:spcPts val="400"/>
              </a:spcBef>
              <a:spcAft>
                <a:spcPct val="0"/>
              </a:spcAft>
              <a:buClr>
                <a:schemeClr val="accent1"/>
              </a:buClr>
              <a:buSzPct val="68000"/>
              <a:buFont typeface="Wingdings 3" panose="05040102010807070707"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anose="020B0604030504040204"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anose="05020102010507070707"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anose="05020102010507070707"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anose="05020102010507070707"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392113" lvl="1" indent="0" eaLnBrk="1" hangingPunct="1">
              <a:spcBef>
                <a:spcPct val="60000"/>
              </a:spcBef>
              <a:buNone/>
            </a:pPr>
            <a:endParaRPr lang="sq-AL" dirty="0"/>
          </a:p>
          <a:p>
            <a:pPr marL="392113" lvl="1" indent="0" eaLnBrk="1" hangingPunct="1">
              <a:spcBef>
                <a:spcPct val="60000"/>
              </a:spcBef>
              <a:buNone/>
            </a:pPr>
            <a:endParaRPr lang="sq-AL" altLang="en-US" sz="1800" dirty="0"/>
          </a:p>
          <a:p>
            <a:pPr lvl="1" eaLnBrk="1" hangingPunct="1">
              <a:spcBef>
                <a:spcPct val="60000"/>
              </a:spcBef>
            </a:pPr>
            <a:endParaRPr lang="en-US" altLang="en-US" sz="2200" dirty="0"/>
          </a:p>
        </p:txBody>
      </p:sp>
      <p:sp>
        <p:nvSpPr>
          <p:cNvPr id="2" name="Rectangle 2"/>
          <p:cNvSpPr>
            <a:spLocks noChangeArrowheads="1"/>
          </p:cNvSpPr>
          <p:nvPr/>
        </p:nvSpPr>
        <p:spPr bwMode="auto">
          <a:xfrm>
            <a:off x="123262" y="-20005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104"/>
          <p:cNvSpPr>
            <a:spLocks noChangeArrowheads="1"/>
          </p:cNvSpPr>
          <p:nvPr/>
        </p:nvSpPr>
        <p:spPr bwMode="auto">
          <a:xfrm>
            <a:off x="611559" y="3717031"/>
            <a:ext cx="106983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
        <p:nvSpPr>
          <p:cNvPr id="3"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8"/>
          <p:cNvSpPr>
            <a:spLocks noChangeArrowheads="1"/>
          </p:cNvSpPr>
          <p:nvPr/>
        </p:nvSpPr>
        <p:spPr bwMode="auto">
          <a:xfrm>
            <a:off x="0" y="-1"/>
            <a:ext cx="2002252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
        <p:nvSpPr>
          <p:cNvPr id="14" name="Rectangle 15"/>
          <p:cNvSpPr>
            <a:spLocks noChangeArrowheads="1"/>
          </p:cNvSpPr>
          <p:nvPr/>
        </p:nvSpPr>
        <p:spPr bwMode="auto">
          <a:xfrm>
            <a:off x="634866" y="3762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6" name="Rectangle 2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8" name="Rectangle 31"/>
          <p:cNvSpPr>
            <a:spLocks noChangeArrowheads="1"/>
          </p:cNvSpPr>
          <p:nvPr/>
        </p:nvSpPr>
        <p:spPr bwMode="auto">
          <a:xfrm>
            <a:off x="223531" y="5110735"/>
            <a:ext cx="976640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pic>
        <p:nvPicPr>
          <p:cNvPr id="7" name="Picture 6"/>
          <p:cNvPicPr>
            <a:picLocks noChangeAspect="1"/>
          </p:cNvPicPr>
          <p:nvPr/>
        </p:nvPicPr>
        <p:blipFill>
          <a:blip r:embed="rId3"/>
          <a:stretch>
            <a:fillRect/>
          </a:stretch>
        </p:blipFill>
        <p:spPr>
          <a:xfrm>
            <a:off x="160470" y="1397879"/>
            <a:ext cx="8840377" cy="4141173"/>
          </a:xfrm>
          <a:prstGeom prst="rect">
            <a:avLst/>
          </a:prstGeom>
        </p:spPr>
      </p:pic>
    </p:spTree>
    <p:extLst>
      <p:ext uri="{BB962C8B-B14F-4D97-AF65-F5344CB8AC3E}">
        <p14:creationId xmlns:p14="http://schemas.microsoft.com/office/powerpoint/2010/main" val="18643055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p:cNvSpPr>
          <p:nvPr>
            <p:ph idx="1"/>
          </p:nvPr>
        </p:nvSpPr>
        <p:spPr>
          <a:xfrm>
            <a:off x="323528" y="2852936"/>
            <a:ext cx="8229600" cy="3293318"/>
          </a:xfrm>
        </p:spPr>
        <p:txBody>
          <a:bodyPr anchor="ctr"/>
          <a:lstStyle/>
          <a:p>
            <a:pPr lvl="1" eaLnBrk="1" hangingPunct="1">
              <a:lnSpc>
                <a:spcPct val="150000"/>
              </a:lnSpc>
              <a:spcBef>
                <a:spcPts val="300"/>
              </a:spcBef>
              <a:spcAft>
                <a:spcPct val="30000"/>
              </a:spcAft>
              <a:buFont typeface="Verdana" panose="020B0604030504040204" pitchFamily="34" charset="0"/>
              <a:buNone/>
            </a:pPr>
            <a:r>
              <a:rPr lang="en-US" altLang="en-US" sz="2400" dirty="0"/>
              <a:t> </a:t>
            </a:r>
          </a:p>
          <a:p>
            <a:pPr eaLnBrk="1" hangingPunct="1">
              <a:lnSpc>
                <a:spcPct val="80000"/>
              </a:lnSpc>
            </a:pPr>
            <a:endParaRPr lang="en-US" altLang="en-US" sz="2800" dirty="0"/>
          </a:p>
        </p:txBody>
      </p:sp>
      <p:sp>
        <p:nvSpPr>
          <p:cNvPr id="28674" name="Rectangle 2">
            <a:extLst>
              <a:ext uri="{FF2B5EF4-FFF2-40B4-BE49-F238E27FC236}">
                <a16:creationId xmlns:a16="http://schemas.microsoft.com/office/drawing/2014/main" id="{3FFD18AE-E5AA-46F3-87E8-C1B25DD985D4}"/>
              </a:ext>
            </a:extLst>
          </p:cNvPr>
          <p:cNvSpPr>
            <a:spLocks noGrp="1" noChangeArrowheads="1"/>
          </p:cNvSpPr>
          <p:nvPr>
            <p:ph type="title"/>
          </p:nvPr>
        </p:nvSpPr>
        <p:spPr>
          <a:xfrm>
            <a:off x="-108520" y="418144"/>
            <a:ext cx="8568952" cy="778098"/>
          </a:xfrm>
        </p:spPr>
        <p:txBody>
          <a:bodyPr>
            <a:noAutofit/>
          </a:bodyPr>
          <a:lstStyle/>
          <a:p>
            <a:pPr marL="392113" lvl="1" indent="0" eaLnBrk="1" fontAlgn="auto" hangingPunct="1">
              <a:spcAft>
                <a:spcPts val="0"/>
              </a:spcAft>
              <a:buNone/>
              <a:defRPr/>
            </a:pPr>
            <a:r>
              <a:rPr lang="sq-AL" altLang="en-US" sz="3600" kern="1200" dirty="0">
                <a:latin typeface="+mj-lt"/>
                <a:ea typeface="+mj-ea"/>
                <a:cs typeface="+mj-cs"/>
                <a:sym typeface="Wingdings" panose="05000000000000000000" pitchFamily="2" charset="2"/>
              </a:rPr>
              <a:t>Conclusion and policy implicat</a:t>
            </a:r>
            <a:r>
              <a:rPr lang="en-US" altLang="en-US" sz="3600" kern="1200" dirty="0" err="1">
                <a:latin typeface="+mj-lt"/>
                <a:ea typeface="+mj-ea"/>
                <a:cs typeface="+mj-cs"/>
                <a:sym typeface="Wingdings" panose="05000000000000000000" pitchFamily="2" charset="2"/>
              </a:rPr>
              <a:t>i</a:t>
            </a:r>
            <a:r>
              <a:rPr lang="sq-AL" altLang="en-US" sz="3600" kern="1200" dirty="0">
                <a:latin typeface="+mj-lt"/>
                <a:ea typeface="+mj-ea"/>
                <a:cs typeface="+mj-cs"/>
                <a:sym typeface="Wingdings" panose="05000000000000000000" pitchFamily="2" charset="2"/>
              </a:rPr>
              <a:t>ons</a:t>
            </a:r>
            <a:r>
              <a:rPr lang="en-US" altLang="en-US" sz="3600" kern="1200" dirty="0">
                <a:latin typeface="+mj-lt"/>
                <a:ea typeface="+mj-ea"/>
                <a:cs typeface="+mj-cs"/>
                <a:sym typeface="Wingdings" panose="05000000000000000000" pitchFamily="2" charset="2"/>
              </a:rPr>
              <a:t>: </a:t>
            </a:r>
          </a:p>
        </p:txBody>
      </p:sp>
      <p:sp>
        <p:nvSpPr>
          <p:cNvPr id="4" name="Rectangle 3"/>
          <p:cNvSpPr txBox="1">
            <a:spLocks/>
          </p:cNvSpPr>
          <p:nvPr/>
        </p:nvSpPr>
        <p:spPr bwMode="auto">
          <a:xfrm>
            <a:off x="143430" y="1414331"/>
            <a:ext cx="8746396" cy="5616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55588" algn="l" rtl="0" eaLnBrk="0" fontAlgn="base" hangingPunct="0">
              <a:spcBef>
                <a:spcPts val="400"/>
              </a:spcBef>
              <a:spcAft>
                <a:spcPct val="0"/>
              </a:spcAft>
              <a:buClr>
                <a:schemeClr val="accent1"/>
              </a:buClr>
              <a:buSzPct val="68000"/>
              <a:buFont typeface="Wingdings 3" panose="05040102010807070707"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anose="020B0604030504040204"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anose="05020102010507070707"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anose="05020102010507070707"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anose="05020102010507070707"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82563" lvl="1" indent="0" eaLnBrk="1" hangingPunct="1">
              <a:spcBef>
                <a:spcPct val="60000"/>
              </a:spcBef>
              <a:buNone/>
            </a:pPr>
            <a:r>
              <a:rPr lang="en-GB" sz="2200" dirty="0"/>
              <a:t>The</a:t>
            </a:r>
            <a:r>
              <a:rPr lang="sq-AL" sz="2200" dirty="0"/>
              <a:t> obtained</a:t>
            </a:r>
            <a:r>
              <a:rPr lang="en-GB" sz="2200" dirty="0"/>
              <a:t> empirical results constitute clear evidence supporting the hypothesis of our study that</a:t>
            </a:r>
            <a:r>
              <a:rPr lang="sq-AL" sz="2200" dirty="0"/>
              <a:t>:</a:t>
            </a:r>
          </a:p>
          <a:p>
            <a:pPr lvl="1" eaLnBrk="1" hangingPunct="1">
              <a:spcBef>
                <a:spcPct val="60000"/>
              </a:spcBef>
            </a:pPr>
            <a:r>
              <a:rPr lang="en-GB" sz="2200" dirty="0"/>
              <a:t>Incumbent is inclined to engage in opportunistic PBC behaviour before elections</a:t>
            </a:r>
            <a:endParaRPr lang="sq-AL" sz="2200" dirty="0"/>
          </a:p>
          <a:p>
            <a:pPr lvl="1" eaLnBrk="1" hangingPunct="1">
              <a:spcBef>
                <a:spcPct val="60000"/>
              </a:spcBef>
            </a:pPr>
            <a:r>
              <a:rPr lang="en-GB" sz="2200" dirty="0"/>
              <a:t>however they refrain to do so when the country is under an IMF program.</a:t>
            </a:r>
            <a:endParaRPr lang="sq-AL" sz="2200" dirty="0"/>
          </a:p>
          <a:p>
            <a:pPr lvl="1" eaLnBrk="1" hangingPunct="1">
              <a:spcBef>
                <a:spcPct val="60000"/>
              </a:spcBef>
            </a:pPr>
            <a:r>
              <a:rPr lang="en-GB" sz="2200" dirty="0"/>
              <a:t>Thus, the periods when the country has been into an IMF program has been beneficial also to avoid </a:t>
            </a:r>
            <a:r>
              <a:rPr lang="sq-AL" sz="2200" dirty="0"/>
              <a:t>the </a:t>
            </a:r>
            <a:r>
              <a:rPr lang="en-GB" sz="2200" dirty="0"/>
              <a:t>occurrence of Opportunistic Political Budget Cycles. </a:t>
            </a:r>
            <a:endParaRPr lang="en-US" sz="2200" dirty="0"/>
          </a:p>
          <a:p>
            <a:pPr lvl="1" eaLnBrk="1" hangingPunct="1">
              <a:spcBef>
                <a:spcPct val="60000"/>
              </a:spcBef>
            </a:pPr>
            <a:endParaRPr lang="sq-AL" dirty="0"/>
          </a:p>
          <a:p>
            <a:pPr marL="392113" lvl="1" indent="0" eaLnBrk="1" hangingPunct="1">
              <a:spcBef>
                <a:spcPct val="60000"/>
              </a:spcBef>
              <a:buNone/>
            </a:pPr>
            <a:endParaRPr lang="sq-AL" altLang="en-US" sz="1800" dirty="0"/>
          </a:p>
          <a:p>
            <a:pPr lvl="1" eaLnBrk="1" hangingPunct="1">
              <a:spcBef>
                <a:spcPct val="60000"/>
              </a:spcBef>
            </a:pPr>
            <a:endParaRPr lang="en-US" altLang="en-US" sz="2200" dirty="0"/>
          </a:p>
        </p:txBody>
      </p:sp>
      <p:sp>
        <p:nvSpPr>
          <p:cNvPr id="2" name="Rectangle 2"/>
          <p:cNvSpPr>
            <a:spLocks noChangeArrowheads="1"/>
          </p:cNvSpPr>
          <p:nvPr/>
        </p:nvSpPr>
        <p:spPr bwMode="auto">
          <a:xfrm>
            <a:off x="123262" y="-20005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104"/>
          <p:cNvSpPr>
            <a:spLocks noChangeArrowheads="1"/>
          </p:cNvSpPr>
          <p:nvPr/>
        </p:nvSpPr>
        <p:spPr bwMode="auto">
          <a:xfrm>
            <a:off x="611559" y="3717031"/>
            <a:ext cx="106983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
        <p:nvSpPr>
          <p:cNvPr id="3"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8"/>
          <p:cNvSpPr>
            <a:spLocks noChangeArrowheads="1"/>
          </p:cNvSpPr>
          <p:nvPr/>
        </p:nvSpPr>
        <p:spPr bwMode="auto">
          <a:xfrm>
            <a:off x="0" y="-1"/>
            <a:ext cx="2002252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
        <p:nvSpPr>
          <p:cNvPr id="14" name="Rectangle 15"/>
          <p:cNvSpPr>
            <a:spLocks noChangeArrowheads="1"/>
          </p:cNvSpPr>
          <p:nvPr/>
        </p:nvSpPr>
        <p:spPr bwMode="auto">
          <a:xfrm>
            <a:off x="634866" y="3762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6" name="Rectangle 2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8" name="Rectangle 31"/>
          <p:cNvSpPr>
            <a:spLocks noChangeArrowheads="1"/>
          </p:cNvSpPr>
          <p:nvPr/>
        </p:nvSpPr>
        <p:spPr bwMode="auto">
          <a:xfrm>
            <a:off x="223531" y="5110735"/>
            <a:ext cx="976640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34561831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7C44358-2D21-005D-4E67-3A1284058338}"/>
              </a:ext>
            </a:extLst>
          </p:cNvPr>
          <p:cNvSpPr>
            <a:spLocks noGrp="1"/>
          </p:cNvSpPr>
          <p:nvPr>
            <p:ph idx="1"/>
          </p:nvPr>
        </p:nvSpPr>
        <p:spPr>
          <a:xfrm>
            <a:off x="457200" y="1268760"/>
            <a:ext cx="8229600" cy="4738340"/>
          </a:xfrm>
        </p:spPr>
        <p:txBody>
          <a:bodyPr/>
          <a:lstStyle/>
          <a:p>
            <a:pPr marL="109537" indent="0">
              <a:buNone/>
            </a:pPr>
            <a:r>
              <a:rPr lang="en-US" sz="1700" dirty="0" err="1">
                <a:solidFill>
                  <a:srgbClr val="2E2E2E"/>
                </a:solidFill>
                <a:effectLst/>
                <a:latin typeface="Calibri" panose="020F0502020204030204" pitchFamily="34" charset="0"/>
                <a:ea typeface="Times New Roman" panose="02020603050405020304" pitchFamily="18" charset="0"/>
                <a:cs typeface="Calibri" panose="020F0502020204030204" pitchFamily="34" charset="0"/>
              </a:rPr>
              <a:t>Aldenhoff</a:t>
            </a:r>
            <a:r>
              <a:rPr lang="en-US" sz="1700" dirty="0">
                <a:solidFill>
                  <a:srgbClr val="2E2E2E"/>
                </a:solidFill>
                <a:effectLst/>
                <a:latin typeface="Calibri" panose="020F0502020204030204" pitchFamily="34" charset="0"/>
                <a:ea typeface="Times New Roman" panose="02020603050405020304" pitchFamily="18" charset="0"/>
                <a:cs typeface="Calibri" panose="020F0502020204030204" pitchFamily="34" charset="0"/>
              </a:rPr>
              <a:t>, F. O. (2007). Are economic forecasts of the International Monetary Fund politically biased? A public choice analysis. </a:t>
            </a:r>
            <a:r>
              <a:rPr lang="en-US" sz="1700" i="1" dirty="0">
                <a:solidFill>
                  <a:srgbClr val="2E2E2E"/>
                </a:solidFill>
                <a:effectLst/>
                <a:latin typeface="Calibri" panose="020F0502020204030204" pitchFamily="34" charset="0"/>
                <a:ea typeface="Times New Roman" panose="02020603050405020304" pitchFamily="18" charset="0"/>
                <a:cs typeface="Calibri" panose="020F0502020204030204" pitchFamily="34" charset="0"/>
              </a:rPr>
              <a:t>The Review of International Organizations,</a:t>
            </a:r>
            <a:r>
              <a:rPr lang="en-US" sz="1700" dirty="0">
                <a:solidFill>
                  <a:srgbClr val="2E2E2E"/>
                </a:solidFill>
                <a:effectLst/>
                <a:latin typeface="Calibri" panose="020F0502020204030204" pitchFamily="34" charset="0"/>
                <a:ea typeface="Times New Roman" panose="02020603050405020304" pitchFamily="18" charset="0"/>
                <a:cs typeface="Calibri" panose="020F0502020204030204" pitchFamily="34" charset="0"/>
              </a:rPr>
              <a:t> 2(3), 239-260.</a:t>
            </a:r>
            <a:endParaRPr lang="en-US" sz="1700" dirty="0">
              <a:effectLst/>
              <a:latin typeface="Calibri" panose="020F0502020204030204" pitchFamily="34" charset="0"/>
              <a:ea typeface="Calibri" panose="020F0502020204030204" pitchFamily="34" charset="0"/>
              <a:cs typeface="Calibri" panose="020F0502020204030204" pitchFamily="34" charset="0"/>
            </a:endParaRPr>
          </a:p>
          <a:p>
            <a:pPr marL="109537" indent="0">
              <a:buNone/>
            </a:pPr>
            <a:r>
              <a:rPr lang="en-US" sz="1700"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Dreher, A., &amp; </a:t>
            </a:r>
            <a:r>
              <a:rPr lang="en-US" sz="1700" dirty="0" err="1">
                <a:solidFill>
                  <a:srgbClr val="222222"/>
                </a:solidFill>
                <a:effectLst/>
                <a:latin typeface="Calibri" panose="020F0502020204030204" pitchFamily="34" charset="0"/>
                <a:ea typeface="Calibri" panose="020F0502020204030204" pitchFamily="34" charset="0"/>
                <a:cs typeface="Calibri" panose="020F0502020204030204" pitchFamily="34" charset="0"/>
              </a:rPr>
              <a:t>Vaubel</a:t>
            </a:r>
            <a:r>
              <a:rPr lang="en-US" sz="1700"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 R. (2004). Do IMF and IBRD cause moral hazard and political business cycles? Evidence from panel data. </a:t>
            </a:r>
            <a:r>
              <a:rPr lang="en-US" sz="1700" i="1"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Open economies review</a:t>
            </a:r>
            <a:r>
              <a:rPr lang="en-US" sz="1700"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 </a:t>
            </a:r>
            <a:r>
              <a:rPr lang="en-US" sz="1700" i="1"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15</a:t>
            </a:r>
            <a:r>
              <a:rPr lang="en-US" sz="1700"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(1), 5-22.</a:t>
            </a:r>
            <a:endParaRPr lang="en-US" sz="1700" dirty="0">
              <a:latin typeface="Calibri" panose="020F0502020204030204" pitchFamily="34" charset="0"/>
              <a:ea typeface="Calibri" panose="020F0502020204030204" pitchFamily="34" charset="0"/>
              <a:cs typeface="Calibri" panose="020F0502020204030204" pitchFamily="34" charset="0"/>
            </a:endParaRPr>
          </a:p>
          <a:p>
            <a:pPr marL="109537" indent="0">
              <a:buNone/>
            </a:pPr>
            <a:r>
              <a:rPr lang="en-US" sz="1700"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Dreher, A. (2004). A public choice perspective of IMF and World Bank lending and conditionality. </a:t>
            </a:r>
            <a:r>
              <a:rPr lang="en-US" sz="1700" i="1"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Public Choice</a:t>
            </a:r>
            <a:r>
              <a:rPr lang="en-US" sz="1700"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 </a:t>
            </a:r>
            <a:r>
              <a:rPr lang="en-US" sz="1700" i="1"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119</a:t>
            </a:r>
            <a:r>
              <a:rPr lang="en-US" sz="1700"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(3), 445-464.</a:t>
            </a:r>
            <a:endParaRPr lang="en-US" sz="1700" dirty="0">
              <a:solidFill>
                <a:srgbClr val="222222"/>
              </a:solidFill>
              <a:latin typeface="Calibri" panose="020F0502020204030204" pitchFamily="34" charset="0"/>
              <a:ea typeface="Calibri" panose="020F0502020204030204" pitchFamily="34" charset="0"/>
              <a:cs typeface="Calibri" panose="020F0502020204030204" pitchFamily="34" charset="0"/>
            </a:endParaRPr>
          </a:p>
          <a:p>
            <a:pPr marL="109537" indent="0">
              <a:buNone/>
            </a:pPr>
            <a:r>
              <a:rPr lang="en-US" sz="1700" dirty="0">
                <a:effectLst/>
                <a:latin typeface="Calibri" panose="020F0502020204030204" pitchFamily="34" charset="0"/>
                <a:ea typeface="Calibri" panose="020F0502020204030204" pitchFamily="34" charset="0"/>
                <a:cs typeface="Calibri" panose="020F0502020204030204" pitchFamily="34" charset="0"/>
              </a:rPr>
              <a:t>Dreher, A., Sturm, J. E., &amp; Vreeland, J. R. (2015). Politics and IMF conditionality. Journal of Conflict Resolution, 59(1), 120-148.</a:t>
            </a:r>
            <a:endParaRPr lang="en-US" sz="1700" dirty="0">
              <a:latin typeface="Calibri" panose="020F0502020204030204" pitchFamily="34" charset="0"/>
              <a:ea typeface="Calibri" panose="020F0502020204030204" pitchFamily="34" charset="0"/>
              <a:cs typeface="Calibri" panose="020F0502020204030204" pitchFamily="34" charset="0"/>
            </a:endParaRPr>
          </a:p>
          <a:p>
            <a:pPr marL="109537" indent="0">
              <a:buNone/>
            </a:pPr>
            <a:r>
              <a:rPr lang="en-US" sz="1700" dirty="0" err="1">
                <a:solidFill>
                  <a:srgbClr val="222222"/>
                </a:solidFill>
                <a:effectLst/>
                <a:latin typeface="Calibri" panose="020F0502020204030204" pitchFamily="34" charset="0"/>
                <a:ea typeface="Calibri" panose="020F0502020204030204" pitchFamily="34" charset="0"/>
                <a:cs typeface="Calibri" panose="020F0502020204030204" pitchFamily="34" charset="0"/>
              </a:rPr>
              <a:t>Kersting</a:t>
            </a:r>
            <a:r>
              <a:rPr lang="en-US" sz="1700"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 E. K., &amp; Kilby, C. (2016). With a little help from my friends: Global electioneering and World Bank lending. </a:t>
            </a:r>
            <a:r>
              <a:rPr lang="en-US" sz="1700" i="1"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Journal of Development Economics</a:t>
            </a:r>
            <a:r>
              <a:rPr lang="en-US" sz="1700"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 </a:t>
            </a:r>
            <a:r>
              <a:rPr lang="en-US" sz="1700" i="1"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121</a:t>
            </a:r>
            <a:r>
              <a:rPr lang="en-US" sz="1700"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 153-165.</a:t>
            </a:r>
          </a:p>
          <a:p>
            <a:pPr marL="109537" indent="0">
              <a:buNone/>
            </a:pPr>
            <a:r>
              <a:rPr lang="en-US" sz="1700" dirty="0" err="1">
                <a:solidFill>
                  <a:srgbClr val="222222"/>
                </a:solidFill>
                <a:effectLst/>
                <a:latin typeface="Calibri" panose="020F0502020204030204" pitchFamily="34" charset="0"/>
                <a:ea typeface="Calibri" panose="020F0502020204030204" pitchFamily="34" charset="0"/>
                <a:cs typeface="Calibri" panose="020F0502020204030204" pitchFamily="34" charset="0"/>
              </a:rPr>
              <a:t>Lami</a:t>
            </a:r>
            <a:r>
              <a:rPr lang="en-US" sz="1700"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 E., &amp; Imami, D. (2019). Electoral cycles of tax performance in advanced democracies. </a:t>
            </a:r>
            <a:r>
              <a:rPr lang="en-US" sz="1700" dirty="0" err="1">
                <a:solidFill>
                  <a:srgbClr val="222222"/>
                </a:solidFill>
                <a:effectLst/>
                <a:latin typeface="Calibri" panose="020F0502020204030204" pitchFamily="34" charset="0"/>
                <a:ea typeface="Calibri" panose="020F0502020204030204" pitchFamily="34" charset="0"/>
                <a:cs typeface="Calibri" panose="020F0502020204030204" pitchFamily="34" charset="0"/>
              </a:rPr>
              <a:t>CESifo</a:t>
            </a:r>
            <a:r>
              <a:rPr lang="en-US" sz="1700"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 Economic Studies, 65(3), 275-295.</a:t>
            </a:r>
          </a:p>
          <a:p>
            <a:pPr marL="109537" indent="0">
              <a:buNone/>
            </a:pPr>
            <a:r>
              <a:rPr lang="en-US" sz="1700" dirty="0" err="1">
                <a:solidFill>
                  <a:srgbClr val="222222"/>
                </a:solidFill>
                <a:effectLst/>
                <a:latin typeface="Calibri" panose="020F0502020204030204" pitchFamily="34" charset="0"/>
                <a:ea typeface="Calibri" panose="020F0502020204030204" pitchFamily="34" charset="0"/>
                <a:cs typeface="Calibri" panose="020F0502020204030204" pitchFamily="34" charset="0"/>
              </a:rPr>
              <a:t>Lami</a:t>
            </a:r>
            <a:r>
              <a:rPr lang="en-US" sz="1700"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 E. (2022). Political Budget Cycles in the Context of a Transition Economy: The Case of Albania. Comparative Economic Studies, 1-42.</a:t>
            </a:r>
          </a:p>
          <a:p>
            <a:pPr marL="109537" indent="0">
              <a:buNone/>
            </a:pPr>
            <a:r>
              <a:rPr lang="en-US" sz="1700" dirty="0">
                <a:effectLst/>
                <a:latin typeface="Calibri" panose="020F0502020204030204" pitchFamily="34" charset="0"/>
                <a:ea typeface="Calibri" panose="020F0502020204030204" pitchFamily="34" charset="0"/>
                <a:cs typeface="Calibri" panose="020F0502020204030204" pitchFamily="34" charset="0"/>
              </a:rPr>
              <a:t>Nordhaus, W. D. (1975). The political business cycle. </a:t>
            </a:r>
            <a:r>
              <a:rPr lang="en-US" sz="1700" i="1" dirty="0">
                <a:effectLst/>
                <a:latin typeface="Calibri" panose="020F0502020204030204" pitchFamily="34" charset="0"/>
                <a:ea typeface="Calibri" panose="020F0502020204030204" pitchFamily="34" charset="0"/>
                <a:cs typeface="Calibri" panose="020F0502020204030204" pitchFamily="34" charset="0"/>
              </a:rPr>
              <a:t>The review of economic studies</a:t>
            </a:r>
            <a:r>
              <a:rPr lang="en-US" sz="1700" dirty="0">
                <a:effectLst/>
                <a:latin typeface="Calibri" panose="020F0502020204030204" pitchFamily="34" charset="0"/>
                <a:ea typeface="Calibri" panose="020F0502020204030204" pitchFamily="34" charset="0"/>
                <a:cs typeface="Calibri" panose="020F0502020204030204" pitchFamily="34" charset="0"/>
              </a:rPr>
              <a:t>, 42(2), 169-190.</a:t>
            </a:r>
          </a:p>
          <a:p>
            <a:endParaRPr lang="en-US" dirty="0"/>
          </a:p>
        </p:txBody>
      </p:sp>
      <p:sp>
        <p:nvSpPr>
          <p:cNvPr id="3" name="Title 2">
            <a:extLst>
              <a:ext uri="{FF2B5EF4-FFF2-40B4-BE49-F238E27FC236}">
                <a16:creationId xmlns:a16="http://schemas.microsoft.com/office/drawing/2014/main" id="{38F0547B-BDAF-1F92-774B-62A03A84DD41}"/>
              </a:ext>
            </a:extLst>
          </p:cNvPr>
          <p:cNvSpPr>
            <a:spLocks noGrp="1"/>
          </p:cNvSpPr>
          <p:nvPr>
            <p:ph type="title"/>
          </p:nvPr>
        </p:nvSpPr>
        <p:spPr/>
        <p:txBody>
          <a:bodyPr/>
          <a:lstStyle/>
          <a:p>
            <a:r>
              <a:rPr lang="en-US" dirty="0"/>
              <a:t>References </a:t>
            </a:r>
          </a:p>
        </p:txBody>
      </p:sp>
      <p:sp>
        <p:nvSpPr>
          <p:cNvPr id="4" name="Date Placeholder 3">
            <a:extLst>
              <a:ext uri="{FF2B5EF4-FFF2-40B4-BE49-F238E27FC236}">
                <a16:creationId xmlns:a16="http://schemas.microsoft.com/office/drawing/2014/main" id="{EE8B9D4D-2CF3-8611-D302-20AC61418482}"/>
              </a:ext>
            </a:extLst>
          </p:cNvPr>
          <p:cNvSpPr>
            <a:spLocks noGrp="1"/>
          </p:cNvSpPr>
          <p:nvPr>
            <p:ph type="dt" sz="half" idx="10"/>
          </p:nvPr>
        </p:nvSpPr>
        <p:spPr/>
        <p:txBody>
          <a:bodyPr/>
          <a:lstStyle/>
          <a:p>
            <a:pPr>
              <a:defRPr/>
            </a:pPr>
            <a:fld id="{BFEECA90-5938-4322-BCF4-4248C6575FE9}" type="datetime1">
              <a:rPr lang="en-GB" smtClean="0"/>
              <a:pPr>
                <a:defRPr/>
              </a:pPr>
              <a:t>03/12/2022</a:t>
            </a:fld>
            <a:endParaRPr lang="de-DE"/>
          </a:p>
        </p:txBody>
      </p:sp>
      <p:sp>
        <p:nvSpPr>
          <p:cNvPr id="6" name="Slide Number Placeholder 5">
            <a:extLst>
              <a:ext uri="{FF2B5EF4-FFF2-40B4-BE49-F238E27FC236}">
                <a16:creationId xmlns:a16="http://schemas.microsoft.com/office/drawing/2014/main" id="{F078DA9D-2823-934C-3B89-0869279F1A16}"/>
              </a:ext>
            </a:extLst>
          </p:cNvPr>
          <p:cNvSpPr>
            <a:spLocks noGrp="1"/>
          </p:cNvSpPr>
          <p:nvPr>
            <p:ph type="sldNum" sz="quarter" idx="12"/>
          </p:nvPr>
        </p:nvSpPr>
        <p:spPr/>
        <p:txBody>
          <a:bodyPr/>
          <a:lstStyle/>
          <a:p>
            <a:pPr lvl="1">
              <a:defRPr/>
            </a:pPr>
            <a:fld id="{9B9E8D59-C9B9-44F6-BBE9-FF83783632DA}" type="slidenum">
              <a:rPr lang="de-DE" altLang="en-US" smtClean="0"/>
              <a:pPr lvl="1">
                <a:defRPr/>
              </a:pPr>
              <a:t>12</a:t>
            </a:fld>
            <a:endParaRPr lang="de-DE" altLang="en-US"/>
          </a:p>
        </p:txBody>
      </p:sp>
    </p:spTree>
    <p:extLst>
      <p:ext uri="{BB962C8B-B14F-4D97-AF65-F5344CB8AC3E}">
        <p14:creationId xmlns:p14="http://schemas.microsoft.com/office/powerpoint/2010/main" val="39351465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BCD054B-96E9-BB2A-5FE5-00C1304BCC23}"/>
              </a:ext>
            </a:extLst>
          </p:cNvPr>
          <p:cNvSpPr>
            <a:spLocks noGrp="1"/>
          </p:cNvSpPr>
          <p:nvPr>
            <p:ph idx="1"/>
          </p:nvPr>
        </p:nvSpPr>
        <p:spPr/>
        <p:txBody>
          <a:bodyPr/>
          <a:lstStyle/>
          <a:p>
            <a:pPr>
              <a:spcBef>
                <a:spcPts val="600"/>
              </a:spcBef>
              <a:spcAft>
                <a:spcPts val="600"/>
              </a:spcAft>
            </a:pPr>
            <a:r>
              <a:rPr lang="en-US" sz="2000" dirty="0">
                <a:effectLst/>
                <a:latin typeface="Lucida Sans Unicode (Body)"/>
                <a:ea typeface="Calibri" panose="020F0502020204030204" pitchFamily="34" charset="0"/>
                <a:cs typeface="Times New Roman" panose="02020603050405020304" pitchFamily="18" charset="0"/>
              </a:rPr>
              <a:t>Public spending fluctuations in conjunction with electoral terms have been subject to growing research following the seminal work of Nordhaus (1975) on Political Business Cycle. </a:t>
            </a:r>
          </a:p>
          <a:p>
            <a:pPr>
              <a:spcBef>
                <a:spcPts val="600"/>
              </a:spcBef>
              <a:spcAft>
                <a:spcPts val="600"/>
              </a:spcAft>
            </a:pPr>
            <a:r>
              <a:rPr lang="en-US" sz="2000" dirty="0">
                <a:effectLst/>
                <a:latin typeface="Lucida Sans Unicode (Body)"/>
                <a:ea typeface="Calibri" panose="020F0502020204030204" pitchFamily="34" charset="0"/>
                <a:cs typeface="Times New Roman" panose="02020603050405020304" pitchFamily="18" charset="0"/>
              </a:rPr>
              <a:t>Empirical studies show that there are variations in the use of fiscal instruments in conjunction to elections (known also as Political Budget Cycle), implying higher public expenditure and higher debt. </a:t>
            </a:r>
          </a:p>
          <a:p>
            <a:pPr>
              <a:spcBef>
                <a:spcPts val="600"/>
              </a:spcBef>
              <a:spcAft>
                <a:spcPts val="600"/>
              </a:spcAft>
            </a:pPr>
            <a:r>
              <a:rPr lang="en-US" sz="2000" dirty="0">
                <a:effectLst/>
                <a:latin typeface="Lucida Sans Unicode (Body)"/>
                <a:ea typeface="Calibri" panose="020F0502020204030204" pitchFamily="34" charset="0"/>
                <a:cs typeface="Times New Roman" panose="02020603050405020304" pitchFamily="18" charset="0"/>
              </a:rPr>
              <a:t>In less developed countries which suffer from corruption and instability, the Political Budget Cycle is more pronounced than in highly developed countries with </a:t>
            </a:r>
            <a:r>
              <a:rPr lang="en-US" sz="2000" dirty="0" err="1">
                <a:effectLst/>
                <a:latin typeface="Lucida Sans Unicode (Body)"/>
                <a:ea typeface="Calibri" panose="020F0502020204030204" pitchFamily="34" charset="0"/>
                <a:cs typeface="Times New Roman" panose="02020603050405020304" pitchFamily="18" charset="0"/>
              </a:rPr>
              <a:t>standardised</a:t>
            </a:r>
            <a:r>
              <a:rPr lang="en-US" sz="2000" dirty="0">
                <a:effectLst/>
                <a:latin typeface="Lucida Sans Unicode (Body)"/>
                <a:ea typeface="Calibri" panose="020F0502020204030204" pitchFamily="34" charset="0"/>
                <a:cs typeface="Times New Roman" panose="02020603050405020304" pitchFamily="18" charset="0"/>
              </a:rPr>
              <a:t> policies, more sophisticated voters, and an independent media (</a:t>
            </a:r>
            <a:r>
              <a:rPr lang="en-US" sz="2000" dirty="0" err="1">
                <a:effectLst/>
                <a:latin typeface="Lucida Sans Unicode (Body)"/>
                <a:ea typeface="Calibri" panose="020F0502020204030204" pitchFamily="34" charset="0"/>
                <a:cs typeface="Times New Roman" panose="02020603050405020304" pitchFamily="18" charset="0"/>
              </a:rPr>
              <a:t>Lami</a:t>
            </a:r>
            <a:r>
              <a:rPr lang="en-US" sz="2000" dirty="0">
                <a:effectLst/>
                <a:latin typeface="Lucida Sans Unicode (Body)"/>
                <a:ea typeface="Calibri" panose="020F0502020204030204" pitchFamily="34" charset="0"/>
                <a:cs typeface="Times New Roman" panose="02020603050405020304" pitchFamily="18" charset="0"/>
              </a:rPr>
              <a:t> and Imami, 2019). </a:t>
            </a:r>
          </a:p>
          <a:p>
            <a:pPr>
              <a:spcBef>
                <a:spcPts val="600"/>
              </a:spcBef>
              <a:spcAft>
                <a:spcPts val="600"/>
              </a:spcAft>
            </a:pPr>
            <a:endParaRPr lang="en-US" sz="2800" dirty="0">
              <a:latin typeface="Lucida Sans Unicode (Body)"/>
            </a:endParaRPr>
          </a:p>
        </p:txBody>
      </p:sp>
      <p:sp>
        <p:nvSpPr>
          <p:cNvPr id="3" name="Title 2">
            <a:extLst>
              <a:ext uri="{FF2B5EF4-FFF2-40B4-BE49-F238E27FC236}">
                <a16:creationId xmlns:a16="http://schemas.microsoft.com/office/drawing/2014/main" id="{7BE95AA0-E4C1-EFF9-4935-558BCFBE1005}"/>
              </a:ext>
            </a:extLst>
          </p:cNvPr>
          <p:cNvSpPr>
            <a:spLocks noGrp="1"/>
          </p:cNvSpPr>
          <p:nvPr>
            <p:ph type="title"/>
          </p:nvPr>
        </p:nvSpPr>
        <p:spPr/>
        <p:txBody>
          <a:bodyPr/>
          <a:lstStyle/>
          <a:p>
            <a:r>
              <a:rPr lang="en-US" dirty="0"/>
              <a:t>Introduction </a:t>
            </a:r>
          </a:p>
        </p:txBody>
      </p:sp>
      <p:sp>
        <p:nvSpPr>
          <p:cNvPr id="4" name="Date Placeholder 3">
            <a:extLst>
              <a:ext uri="{FF2B5EF4-FFF2-40B4-BE49-F238E27FC236}">
                <a16:creationId xmlns:a16="http://schemas.microsoft.com/office/drawing/2014/main" id="{1B5F1960-647B-3511-FF2E-F2A4527EDE49}"/>
              </a:ext>
            </a:extLst>
          </p:cNvPr>
          <p:cNvSpPr>
            <a:spLocks noGrp="1"/>
          </p:cNvSpPr>
          <p:nvPr>
            <p:ph type="dt" sz="half" idx="10"/>
          </p:nvPr>
        </p:nvSpPr>
        <p:spPr/>
        <p:txBody>
          <a:bodyPr/>
          <a:lstStyle/>
          <a:p>
            <a:pPr>
              <a:defRPr/>
            </a:pPr>
            <a:fld id="{BFEECA90-5938-4322-BCF4-4248C6575FE9}" type="datetime1">
              <a:rPr lang="en-GB" smtClean="0"/>
              <a:pPr>
                <a:defRPr/>
              </a:pPr>
              <a:t>03/12/2022</a:t>
            </a:fld>
            <a:endParaRPr lang="de-DE"/>
          </a:p>
        </p:txBody>
      </p:sp>
      <p:sp>
        <p:nvSpPr>
          <p:cNvPr id="6" name="Slide Number Placeholder 5">
            <a:extLst>
              <a:ext uri="{FF2B5EF4-FFF2-40B4-BE49-F238E27FC236}">
                <a16:creationId xmlns:a16="http://schemas.microsoft.com/office/drawing/2014/main" id="{58124C4F-1D5F-8B90-F5D8-9255A5C9A4D3}"/>
              </a:ext>
            </a:extLst>
          </p:cNvPr>
          <p:cNvSpPr>
            <a:spLocks noGrp="1"/>
          </p:cNvSpPr>
          <p:nvPr>
            <p:ph type="sldNum" sz="quarter" idx="12"/>
          </p:nvPr>
        </p:nvSpPr>
        <p:spPr/>
        <p:txBody>
          <a:bodyPr/>
          <a:lstStyle/>
          <a:p>
            <a:pPr lvl="1">
              <a:defRPr/>
            </a:pPr>
            <a:fld id="{9B9E8D59-C9B9-44F6-BBE9-FF83783632DA}" type="slidenum">
              <a:rPr lang="de-DE" altLang="en-US" smtClean="0"/>
              <a:pPr lvl="1">
                <a:defRPr/>
              </a:pPr>
              <a:t>2</a:t>
            </a:fld>
            <a:endParaRPr lang="de-DE" altLang="en-US"/>
          </a:p>
        </p:txBody>
      </p:sp>
    </p:spTree>
    <p:extLst>
      <p:ext uri="{BB962C8B-B14F-4D97-AF65-F5344CB8AC3E}">
        <p14:creationId xmlns:p14="http://schemas.microsoft.com/office/powerpoint/2010/main" val="34556834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1CA468-48E8-B6E8-1A31-98A0C1D3193C}"/>
              </a:ext>
            </a:extLst>
          </p:cNvPr>
          <p:cNvSpPr>
            <a:spLocks noGrp="1"/>
          </p:cNvSpPr>
          <p:nvPr>
            <p:ph idx="1"/>
          </p:nvPr>
        </p:nvSpPr>
        <p:spPr/>
        <p:txBody>
          <a:bodyPr/>
          <a:lstStyle/>
          <a:p>
            <a:pPr>
              <a:spcBef>
                <a:spcPts val="600"/>
              </a:spcBef>
              <a:spcAft>
                <a:spcPts val="600"/>
              </a:spcAft>
            </a:pPr>
            <a:r>
              <a:rPr lang="en-US" sz="1900" dirty="0">
                <a:effectLst/>
                <a:latin typeface="Lucida Sans Unicode (Body)"/>
                <a:ea typeface="Calibri" panose="020F0502020204030204" pitchFamily="34" charset="0"/>
                <a:cs typeface="Times New Roman" panose="02020603050405020304" pitchFamily="18" charset="0"/>
              </a:rPr>
              <a:t>There have been several studies aiming at analyzing IMF role in conjunction to Political Business / Budget Cycles. One previous study indicates that that new net credits from the IMF are significantly larger prior to elections and that borrowing from the IBRD is significantly smaller after elections (</a:t>
            </a:r>
            <a:r>
              <a:rPr lang="en-US" sz="1900" dirty="0">
                <a:solidFill>
                  <a:srgbClr val="222222"/>
                </a:solidFill>
                <a:effectLst/>
                <a:latin typeface="Lucida Sans Unicode (Body)"/>
                <a:ea typeface="Calibri" panose="020F0502020204030204" pitchFamily="34" charset="0"/>
              </a:rPr>
              <a:t>Dreher, 2004).</a:t>
            </a:r>
            <a:endParaRPr lang="en-US" sz="1900" dirty="0">
              <a:solidFill>
                <a:srgbClr val="1C1D1E"/>
              </a:solidFill>
              <a:effectLst/>
              <a:latin typeface="Lucida Sans Unicode (Body)"/>
              <a:ea typeface="Calibri" panose="020F0502020204030204" pitchFamily="34" charset="0"/>
              <a:cs typeface="Times New Roman" panose="02020603050405020304" pitchFamily="18" charset="0"/>
            </a:endParaRPr>
          </a:p>
          <a:p>
            <a:pPr>
              <a:spcBef>
                <a:spcPts val="600"/>
              </a:spcBef>
              <a:spcAft>
                <a:spcPts val="600"/>
              </a:spcAft>
            </a:pPr>
            <a:r>
              <a:rPr lang="en-US" sz="1900" dirty="0">
                <a:solidFill>
                  <a:srgbClr val="1C1D1E"/>
                </a:solidFill>
                <a:effectLst/>
                <a:latin typeface="Lucida Sans Unicode (Body)"/>
                <a:ea typeface="Calibri" panose="020F0502020204030204" pitchFamily="34" charset="0"/>
                <a:cs typeface="Times New Roman" panose="02020603050405020304" pitchFamily="18" charset="0"/>
              </a:rPr>
              <a:t>While other studies highlight that since conclusion of an IMF arrangement/program may signal the incumbent's incompetence thus, in order to demonstrate competence, politicians may therefore decide not to conclude IMF programs prior to elections. </a:t>
            </a:r>
          </a:p>
          <a:p>
            <a:pPr>
              <a:spcBef>
                <a:spcPts val="600"/>
              </a:spcBef>
              <a:spcAft>
                <a:spcPts val="600"/>
              </a:spcAft>
            </a:pPr>
            <a:r>
              <a:rPr lang="en-US" sz="1900" dirty="0">
                <a:solidFill>
                  <a:srgbClr val="1C1D1E"/>
                </a:solidFill>
                <a:effectLst/>
                <a:latin typeface="Lucida Sans Unicode (Body)"/>
                <a:ea typeface="Calibri" panose="020F0502020204030204" pitchFamily="34" charset="0"/>
                <a:cs typeface="Times New Roman" panose="02020603050405020304" pitchFamily="18" charset="0"/>
              </a:rPr>
              <a:t>Scholars also have found </a:t>
            </a:r>
            <a:r>
              <a:rPr lang="en-US" sz="1900" dirty="0">
                <a:effectLst/>
                <a:latin typeface="Lucida Sans Unicode (Body)"/>
                <a:ea typeface="Calibri" panose="020F0502020204030204" pitchFamily="34" charset="0"/>
                <a:cs typeface="Times New Roman" panose="02020603050405020304" pitchFamily="18" charset="0"/>
              </a:rPr>
              <a:t>t</a:t>
            </a:r>
            <a:r>
              <a:rPr lang="en-US" sz="1900" dirty="0">
                <a:solidFill>
                  <a:srgbClr val="2E2E2E"/>
                </a:solidFill>
                <a:effectLst/>
                <a:latin typeface="Lucida Sans Unicode (Body)"/>
                <a:ea typeface="Times New Roman" panose="02020603050405020304" pitchFamily="18" charset="0"/>
                <a:cs typeface="Times New Roman" panose="02020603050405020304" pitchFamily="18" charset="0"/>
              </a:rPr>
              <a:t>hat the economic forecasts of the IMF are frequently distorted by political bias – they may reveal optimism bias before elections in some cases such as US (</a:t>
            </a:r>
            <a:r>
              <a:rPr lang="en-US" sz="1900" dirty="0" err="1">
                <a:solidFill>
                  <a:srgbClr val="2E2E2E"/>
                </a:solidFill>
                <a:effectLst/>
                <a:latin typeface="Lucida Sans Unicode (Body)"/>
                <a:ea typeface="Times New Roman" panose="02020603050405020304" pitchFamily="18" charset="0"/>
              </a:rPr>
              <a:t>Aldenhoff</a:t>
            </a:r>
            <a:r>
              <a:rPr lang="en-US" sz="1900" dirty="0">
                <a:solidFill>
                  <a:srgbClr val="2E2E2E"/>
                </a:solidFill>
                <a:effectLst/>
                <a:latin typeface="Lucida Sans Unicode (Body)"/>
                <a:ea typeface="Times New Roman" panose="02020603050405020304" pitchFamily="18" charset="0"/>
              </a:rPr>
              <a:t>, 2007)</a:t>
            </a:r>
            <a:r>
              <a:rPr lang="en-US" sz="1900" dirty="0">
                <a:solidFill>
                  <a:srgbClr val="2E2E2E"/>
                </a:solidFill>
                <a:effectLst/>
                <a:latin typeface="Lucida Sans Unicode (Body)"/>
                <a:ea typeface="Times New Roman" panose="02020603050405020304" pitchFamily="18" charset="0"/>
                <a:cs typeface="Times New Roman" panose="02020603050405020304" pitchFamily="18" charset="0"/>
              </a:rPr>
              <a:t>. </a:t>
            </a:r>
            <a:endParaRPr lang="en-US" sz="1900" dirty="0">
              <a:effectLst/>
              <a:latin typeface="Lucida Sans Unicode (Body)"/>
              <a:ea typeface="Calibri" panose="020F0502020204030204" pitchFamily="34" charset="0"/>
              <a:cs typeface="Times New Roman" panose="02020603050405020304" pitchFamily="18" charset="0"/>
            </a:endParaRPr>
          </a:p>
          <a:p>
            <a:endParaRPr lang="en-US" dirty="0"/>
          </a:p>
        </p:txBody>
      </p:sp>
      <p:sp>
        <p:nvSpPr>
          <p:cNvPr id="3" name="Title 2">
            <a:extLst>
              <a:ext uri="{FF2B5EF4-FFF2-40B4-BE49-F238E27FC236}">
                <a16:creationId xmlns:a16="http://schemas.microsoft.com/office/drawing/2014/main" id="{419E5C26-6DF8-ACF4-683B-468B28B70D73}"/>
              </a:ext>
            </a:extLst>
          </p:cNvPr>
          <p:cNvSpPr>
            <a:spLocks noGrp="1"/>
          </p:cNvSpPr>
          <p:nvPr>
            <p:ph type="title"/>
          </p:nvPr>
        </p:nvSpPr>
        <p:spPr/>
        <p:txBody>
          <a:bodyPr/>
          <a:lstStyle/>
          <a:p>
            <a:r>
              <a:rPr lang="en-US" dirty="0"/>
              <a:t>Literature review </a:t>
            </a:r>
          </a:p>
        </p:txBody>
      </p:sp>
      <p:sp>
        <p:nvSpPr>
          <p:cNvPr id="4" name="Date Placeholder 3">
            <a:extLst>
              <a:ext uri="{FF2B5EF4-FFF2-40B4-BE49-F238E27FC236}">
                <a16:creationId xmlns:a16="http://schemas.microsoft.com/office/drawing/2014/main" id="{4B092B53-35AB-7F2D-83B1-91A04DDBA9A6}"/>
              </a:ext>
            </a:extLst>
          </p:cNvPr>
          <p:cNvSpPr>
            <a:spLocks noGrp="1"/>
          </p:cNvSpPr>
          <p:nvPr>
            <p:ph type="dt" sz="half" idx="10"/>
          </p:nvPr>
        </p:nvSpPr>
        <p:spPr/>
        <p:txBody>
          <a:bodyPr/>
          <a:lstStyle/>
          <a:p>
            <a:pPr>
              <a:defRPr/>
            </a:pPr>
            <a:fld id="{BFEECA90-5938-4322-BCF4-4248C6575FE9}" type="datetime1">
              <a:rPr lang="en-GB" smtClean="0"/>
              <a:pPr>
                <a:defRPr/>
              </a:pPr>
              <a:t>03/12/2022</a:t>
            </a:fld>
            <a:endParaRPr lang="de-DE"/>
          </a:p>
        </p:txBody>
      </p:sp>
      <p:sp>
        <p:nvSpPr>
          <p:cNvPr id="6" name="Slide Number Placeholder 5">
            <a:extLst>
              <a:ext uri="{FF2B5EF4-FFF2-40B4-BE49-F238E27FC236}">
                <a16:creationId xmlns:a16="http://schemas.microsoft.com/office/drawing/2014/main" id="{A1A1A93D-045C-C98D-B0F8-2C5467F83B2D}"/>
              </a:ext>
            </a:extLst>
          </p:cNvPr>
          <p:cNvSpPr>
            <a:spLocks noGrp="1"/>
          </p:cNvSpPr>
          <p:nvPr>
            <p:ph type="sldNum" sz="quarter" idx="12"/>
          </p:nvPr>
        </p:nvSpPr>
        <p:spPr/>
        <p:txBody>
          <a:bodyPr/>
          <a:lstStyle/>
          <a:p>
            <a:pPr lvl="1">
              <a:defRPr/>
            </a:pPr>
            <a:fld id="{9B9E8D59-C9B9-44F6-BBE9-FF83783632DA}" type="slidenum">
              <a:rPr lang="de-DE" altLang="en-US" smtClean="0"/>
              <a:pPr lvl="1">
                <a:defRPr/>
              </a:pPr>
              <a:t>3</a:t>
            </a:fld>
            <a:endParaRPr lang="de-DE" altLang="en-US"/>
          </a:p>
        </p:txBody>
      </p:sp>
    </p:spTree>
    <p:extLst>
      <p:ext uri="{BB962C8B-B14F-4D97-AF65-F5344CB8AC3E}">
        <p14:creationId xmlns:p14="http://schemas.microsoft.com/office/powerpoint/2010/main" val="49872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p:cNvSpPr>
          <p:nvPr>
            <p:ph idx="1"/>
          </p:nvPr>
        </p:nvSpPr>
        <p:spPr>
          <a:xfrm>
            <a:off x="323528" y="2852936"/>
            <a:ext cx="8229600" cy="3293318"/>
          </a:xfrm>
        </p:spPr>
        <p:txBody>
          <a:bodyPr anchor="ctr"/>
          <a:lstStyle/>
          <a:p>
            <a:pPr lvl="1" eaLnBrk="1" hangingPunct="1">
              <a:lnSpc>
                <a:spcPct val="150000"/>
              </a:lnSpc>
              <a:spcBef>
                <a:spcPts val="300"/>
              </a:spcBef>
              <a:spcAft>
                <a:spcPct val="30000"/>
              </a:spcAft>
              <a:buFont typeface="Verdana" panose="020B0604030504040204" pitchFamily="34" charset="0"/>
              <a:buNone/>
            </a:pPr>
            <a:r>
              <a:rPr lang="en-US" altLang="en-US" sz="2400" dirty="0"/>
              <a:t> </a:t>
            </a:r>
          </a:p>
          <a:p>
            <a:pPr eaLnBrk="1" hangingPunct="1">
              <a:lnSpc>
                <a:spcPct val="80000"/>
              </a:lnSpc>
            </a:pPr>
            <a:endParaRPr lang="en-US" altLang="en-US" sz="2800" dirty="0"/>
          </a:p>
        </p:txBody>
      </p:sp>
      <p:sp>
        <p:nvSpPr>
          <p:cNvPr id="28674" name="Rectangle 2">
            <a:extLst>
              <a:ext uri="{FF2B5EF4-FFF2-40B4-BE49-F238E27FC236}">
                <a16:creationId xmlns:a16="http://schemas.microsoft.com/office/drawing/2014/main" id="{3FFD18AE-E5AA-46F3-87E8-C1B25DD985D4}"/>
              </a:ext>
            </a:extLst>
          </p:cNvPr>
          <p:cNvSpPr>
            <a:spLocks noGrp="1" noChangeArrowheads="1"/>
          </p:cNvSpPr>
          <p:nvPr>
            <p:ph type="title"/>
          </p:nvPr>
        </p:nvSpPr>
        <p:spPr>
          <a:xfrm>
            <a:off x="123262" y="455843"/>
            <a:ext cx="8229600" cy="778098"/>
          </a:xfrm>
        </p:spPr>
        <p:txBody>
          <a:bodyPr>
            <a:noAutofit/>
          </a:bodyPr>
          <a:lstStyle/>
          <a:p>
            <a:pPr marL="392113" lvl="1" indent="0" eaLnBrk="1" fontAlgn="auto" hangingPunct="1">
              <a:spcAft>
                <a:spcPts val="0"/>
              </a:spcAft>
              <a:buNone/>
              <a:defRPr/>
            </a:pPr>
            <a:r>
              <a:rPr lang="en-US" altLang="en-US" sz="3600" kern="1200" dirty="0">
                <a:latin typeface="+mj-lt"/>
                <a:ea typeface="+mj-ea"/>
                <a:cs typeface="+mj-cs"/>
                <a:sym typeface="Wingdings" panose="05000000000000000000" pitchFamily="2" charset="2"/>
              </a:rPr>
              <a:t>Study context </a:t>
            </a:r>
          </a:p>
        </p:txBody>
      </p:sp>
      <p:sp>
        <p:nvSpPr>
          <p:cNvPr id="4" name="Rectangle 3"/>
          <p:cNvSpPr txBox="1">
            <a:spLocks/>
          </p:cNvSpPr>
          <p:nvPr/>
        </p:nvSpPr>
        <p:spPr bwMode="auto">
          <a:xfrm>
            <a:off x="123262" y="1489729"/>
            <a:ext cx="8697210" cy="5343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55588" algn="l" rtl="0" eaLnBrk="0" fontAlgn="base" hangingPunct="0">
              <a:spcBef>
                <a:spcPts val="400"/>
              </a:spcBef>
              <a:spcAft>
                <a:spcPct val="0"/>
              </a:spcAft>
              <a:buClr>
                <a:schemeClr val="accent1"/>
              </a:buClr>
              <a:buSzPct val="68000"/>
              <a:buFont typeface="Wingdings 3" panose="05040102010807070707"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anose="020B0604030504040204"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anose="05020102010507070707"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anose="05020102010507070707"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anose="05020102010507070707"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lvl="1" eaLnBrk="1" hangingPunct="1">
              <a:spcBef>
                <a:spcPct val="60000"/>
              </a:spcBef>
            </a:pPr>
            <a:r>
              <a:rPr lang="en-US" altLang="en-US" sz="1900" dirty="0"/>
              <a:t>High debt is one of the main challenges for the Albanian public finance and economy. </a:t>
            </a:r>
          </a:p>
          <a:p>
            <a:pPr lvl="1" eaLnBrk="1" hangingPunct="1">
              <a:spcBef>
                <a:spcPct val="60000"/>
              </a:spcBef>
            </a:pPr>
            <a:r>
              <a:rPr lang="en-US" altLang="en-US" sz="1900" dirty="0"/>
              <a:t>Previous studies clearly suggest, that overall, deficit tends to increase before/during elections (</a:t>
            </a:r>
            <a:r>
              <a:rPr lang="en-US" altLang="en-US" sz="1900" dirty="0" err="1"/>
              <a:t>Lami</a:t>
            </a:r>
            <a:r>
              <a:rPr lang="en-US" altLang="en-US" sz="1900" dirty="0"/>
              <a:t>, 2022)</a:t>
            </a:r>
          </a:p>
          <a:p>
            <a:pPr lvl="1" eaLnBrk="1" hangingPunct="1">
              <a:spcBef>
                <a:spcPct val="60000"/>
              </a:spcBef>
            </a:pPr>
            <a:r>
              <a:rPr lang="en-US" altLang="en-US" sz="1900" dirty="0"/>
              <a:t>Being under a program/agreement with the IMF leaves less room for incumbents to engage in opportunistic behavior before elections. </a:t>
            </a:r>
          </a:p>
          <a:p>
            <a:pPr lvl="2" eaLnBrk="1" hangingPunct="1">
              <a:spcBef>
                <a:spcPct val="60000"/>
              </a:spcBef>
            </a:pPr>
            <a:r>
              <a:rPr lang="en-US" altLang="en-US" sz="1700" dirty="0"/>
              <a:t>In those elections that the country is under an IMF program/agreement there are no political budget cycles (PBC) engineered during the elections.</a:t>
            </a:r>
          </a:p>
          <a:p>
            <a:pPr lvl="2" eaLnBrk="1" hangingPunct="1">
              <a:spcBef>
                <a:spcPct val="60000"/>
              </a:spcBef>
            </a:pPr>
            <a:r>
              <a:rPr lang="en-US" altLang="en-US" sz="1700" dirty="0"/>
              <a:t>Therefore, the overall presence of PBC in Albania is more likely to be observed in those elections held when the country is not under an IMF program.  </a:t>
            </a:r>
          </a:p>
        </p:txBody>
      </p:sp>
      <p:sp>
        <p:nvSpPr>
          <p:cNvPr id="2" name="Rectangle 2"/>
          <p:cNvSpPr>
            <a:spLocks noChangeArrowheads="1"/>
          </p:cNvSpPr>
          <p:nvPr/>
        </p:nvSpPr>
        <p:spPr bwMode="auto">
          <a:xfrm>
            <a:off x="123262" y="-20005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104"/>
          <p:cNvSpPr>
            <a:spLocks noChangeArrowheads="1"/>
          </p:cNvSpPr>
          <p:nvPr/>
        </p:nvSpPr>
        <p:spPr bwMode="auto">
          <a:xfrm>
            <a:off x="611559" y="3717031"/>
            <a:ext cx="106983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30010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65999C-78A8-616D-9EDF-2D7B9D9258B1}"/>
              </a:ext>
            </a:extLst>
          </p:cNvPr>
          <p:cNvSpPr>
            <a:spLocks noGrp="1"/>
          </p:cNvSpPr>
          <p:nvPr>
            <p:ph idx="1"/>
          </p:nvPr>
        </p:nvSpPr>
        <p:spPr/>
        <p:txBody>
          <a:bodyPr/>
          <a:lstStyle/>
          <a:p>
            <a:r>
              <a:rPr lang="en-US" dirty="0"/>
              <a:t>The aim of the study is to analyze the Albanian deficit in conjunction to elections, by distinguishing between elections held under IMF program from those held “free” from IMF patronage.</a:t>
            </a:r>
          </a:p>
          <a:p>
            <a:endParaRPr lang="en-US" dirty="0"/>
          </a:p>
          <a:p>
            <a:r>
              <a:rPr lang="en-US" dirty="0"/>
              <a:t>Core hypothesis: PBC is observed in the case of elections held “free” from IMF patronage, and are not observed in elections under IMF patronage.</a:t>
            </a:r>
          </a:p>
        </p:txBody>
      </p:sp>
      <p:sp>
        <p:nvSpPr>
          <p:cNvPr id="3" name="Title 2">
            <a:extLst>
              <a:ext uri="{FF2B5EF4-FFF2-40B4-BE49-F238E27FC236}">
                <a16:creationId xmlns:a16="http://schemas.microsoft.com/office/drawing/2014/main" id="{E064FEF1-1FF8-1DC5-93A5-8ED5C2385792}"/>
              </a:ext>
            </a:extLst>
          </p:cNvPr>
          <p:cNvSpPr>
            <a:spLocks noGrp="1"/>
          </p:cNvSpPr>
          <p:nvPr>
            <p:ph type="title"/>
          </p:nvPr>
        </p:nvSpPr>
        <p:spPr/>
        <p:txBody>
          <a:bodyPr/>
          <a:lstStyle/>
          <a:p>
            <a:r>
              <a:rPr lang="en-US" dirty="0"/>
              <a:t>Objective and hypothesis </a:t>
            </a:r>
          </a:p>
        </p:txBody>
      </p:sp>
      <p:sp>
        <p:nvSpPr>
          <p:cNvPr id="4" name="Date Placeholder 3">
            <a:extLst>
              <a:ext uri="{FF2B5EF4-FFF2-40B4-BE49-F238E27FC236}">
                <a16:creationId xmlns:a16="http://schemas.microsoft.com/office/drawing/2014/main" id="{D709D6FC-09A1-1DC6-0140-45986EFEA807}"/>
              </a:ext>
            </a:extLst>
          </p:cNvPr>
          <p:cNvSpPr>
            <a:spLocks noGrp="1"/>
          </p:cNvSpPr>
          <p:nvPr>
            <p:ph type="dt" sz="half" idx="10"/>
          </p:nvPr>
        </p:nvSpPr>
        <p:spPr/>
        <p:txBody>
          <a:bodyPr/>
          <a:lstStyle/>
          <a:p>
            <a:pPr>
              <a:defRPr/>
            </a:pPr>
            <a:fld id="{BFEECA90-5938-4322-BCF4-4248C6575FE9}" type="datetime1">
              <a:rPr lang="en-GB" smtClean="0"/>
              <a:pPr>
                <a:defRPr/>
              </a:pPr>
              <a:t>03/12/2022</a:t>
            </a:fld>
            <a:endParaRPr lang="de-DE"/>
          </a:p>
        </p:txBody>
      </p:sp>
      <p:sp>
        <p:nvSpPr>
          <p:cNvPr id="6" name="Slide Number Placeholder 5">
            <a:extLst>
              <a:ext uri="{FF2B5EF4-FFF2-40B4-BE49-F238E27FC236}">
                <a16:creationId xmlns:a16="http://schemas.microsoft.com/office/drawing/2014/main" id="{C43B6A2F-3F85-3421-5274-7C7A9BDD0DEE}"/>
              </a:ext>
            </a:extLst>
          </p:cNvPr>
          <p:cNvSpPr>
            <a:spLocks noGrp="1"/>
          </p:cNvSpPr>
          <p:nvPr>
            <p:ph type="sldNum" sz="quarter" idx="12"/>
          </p:nvPr>
        </p:nvSpPr>
        <p:spPr/>
        <p:txBody>
          <a:bodyPr/>
          <a:lstStyle/>
          <a:p>
            <a:pPr lvl="1">
              <a:defRPr/>
            </a:pPr>
            <a:fld id="{9B9E8D59-C9B9-44F6-BBE9-FF83783632DA}" type="slidenum">
              <a:rPr lang="de-DE" altLang="en-US" smtClean="0"/>
              <a:pPr lvl="1">
                <a:defRPr/>
              </a:pPr>
              <a:t>5</a:t>
            </a:fld>
            <a:endParaRPr lang="de-DE" altLang="en-US"/>
          </a:p>
        </p:txBody>
      </p:sp>
    </p:spTree>
    <p:extLst>
      <p:ext uri="{BB962C8B-B14F-4D97-AF65-F5344CB8AC3E}">
        <p14:creationId xmlns:p14="http://schemas.microsoft.com/office/powerpoint/2010/main" val="14070127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p:cNvSpPr>
          <p:nvPr>
            <p:ph idx="1"/>
          </p:nvPr>
        </p:nvSpPr>
        <p:spPr>
          <a:xfrm>
            <a:off x="323528" y="2852936"/>
            <a:ext cx="8229600" cy="3293318"/>
          </a:xfrm>
        </p:spPr>
        <p:txBody>
          <a:bodyPr anchor="ctr"/>
          <a:lstStyle/>
          <a:p>
            <a:pPr lvl="1" eaLnBrk="1" hangingPunct="1">
              <a:lnSpc>
                <a:spcPct val="150000"/>
              </a:lnSpc>
              <a:spcBef>
                <a:spcPts val="300"/>
              </a:spcBef>
              <a:spcAft>
                <a:spcPct val="30000"/>
              </a:spcAft>
              <a:buFont typeface="Verdana" panose="020B0604030504040204" pitchFamily="34" charset="0"/>
              <a:buNone/>
            </a:pPr>
            <a:r>
              <a:rPr lang="en-US" altLang="en-US" sz="2400" dirty="0"/>
              <a:t> </a:t>
            </a:r>
          </a:p>
          <a:p>
            <a:pPr eaLnBrk="1" hangingPunct="1">
              <a:lnSpc>
                <a:spcPct val="80000"/>
              </a:lnSpc>
            </a:pPr>
            <a:endParaRPr lang="en-US" altLang="en-US" sz="2800" dirty="0"/>
          </a:p>
        </p:txBody>
      </p:sp>
      <p:sp>
        <p:nvSpPr>
          <p:cNvPr id="28674" name="Rectangle 2">
            <a:extLst>
              <a:ext uri="{FF2B5EF4-FFF2-40B4-BE49-F238E27FC236}">
                <a16:creationId xmlns:a16="http://schemas.microsoft.com/office/drawing/2014/main" id="{3FFD18AE-E5AA-46F3-87E8-C1B25DD985D4}"/>
              </a:ext>
            </a:extLst>
          </p:cNvPr>
          <p:cNvSpPr>
            <a:spLocks noGrp="1" noChangeArrowheads="1"/>
          </p:cNvSpPr>
          <p:nvPr>
            <p:ph type="title"/>
          </p:nvPr>
        </p:nvSpPr>
        <p:spPr>
          <a:xfrm>
            <a:off x="25333" y="253765"/>
            <a:ext cx="8229600" cy="778098"/>
          </a:xfrm>
        </p:spPr>
        <p:txBody>
          <a:bodyPr>
            <a:noAutofit/>
          </a:bodyPr>
          <a:lstStyle/>
          <a:p>
            <a:pPr marL="392113" lvl="1" indent="0" eaLnBrk="1" fontAlgn="auto" hangingPunct="1">
              <a:spcAft>
                <a:spcPts val="0"/>
              </a:spcAft>
              <a:buNone/>
              <a:defRPr/>
            </a:pPr>
            <a:r>
              <a:rPr lang="sq-AL" altLang="en-US" sz="3600" kern="1200" dirty="0">
                <a:latin typeface="+mj-lt"/>
                <a:ea typeface="+mj-ea"/>
                <a:cs typeface="+mj-cs"/>
                <a:sym typeface="Wingdings" panose="05000000000000000000" pitchFamily="2" charset="2"/>
              </a:rPr>
              <a:t>Data and </a:t>
            </a:r>
            <a:r>
              <a:rPr lang="en-US" altLang="en-US" sz="3600" kern="1200" dirty="0">
                <a:latin typeface="+mj-lt"/>
                <a:ea typeface="+mj-ea"/>
                <a:cs typeface="+mj-cs"/>
                <a:sym typeface="Wingdings" panose="05000000000000000000" pitchFamily="2" charset="2"/>
              </a:rPr>
              <a:t>Methodology</a:t>
            </a:r>
            <a:r>
              <a:rPr lang="sq-AL" altLang="en-US" sz="3600" kern="1200" dirty="0">
                <a:latin typeface="+mj-lt"/>
                <a:ea typeface="+mj-ea"/>
                <a:cs typeface="+mj-cs"/>
                <a:sym typeface="Wingdings" panose="05000000000000000000" pitchFamily="2" charset="2"/>
              </a:rPr>
              <a:t> (1)</a:t>
            </a:r>
            <a:r>
              <a:rPr lang="en-US" altLang="en-US" sz="3600" kern="1200" dirty="0">
                <a:latin typeface="+mj-lt"/>
                <a:ea typeface="+mj-ea"/>
                <a:cs typeface="+mj-cs"/>
                <a:sym typeface="Wingdings" panose="05000000000000000000" pitchFamily="2" charset="2"/>
              </a:rPr>
              <a:t>: </a:t>
            </a:r>
          </a:p>
        </p:txBody>
      </p:sp>
      <p:sp>
        <p:nvSpPr>
          <p:cNvPr id="4" name="Rectangle 3"/>
          <p:cNvSpPr txBox="1">
            <a:spLocks/>
          </p:cNvSpPr>
          <p:nvPr/>
        </p:nvSpPr>
        <p:spPr bwMode="auto">
          <a:xfrm>
            <a:off x="122734" y="1094505"/>
            <a:ext cx="8818404" cy="5343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55588" algn="l" rtl="0" eaLnBrk="0" fontAlgn="base" hangingPunct="0">
              <a:spcBef>
                <a:spcPts val="400"/>
              </a:spcBef>
              <a:spcAft>
                <a:spcPct val="0"/>
              </a:spcAft>
              <a:buClr>
                <a:schemeClr val="accent1"/>
              </a:buClr>
              <a:buSzPct val="68000"/>
              <a:buFont typeface="Wingdings 3" panose="05040102010807070707"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anose="020B0604030504040204"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anose="05020102010507070707"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anose="05020102010507070707"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anose="05020102010507070707"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lvl="1" eaLnBrk="1" hangingPunct="1">
              <a:spcBef>
                <a:spcPct val="60000"/>
              </a:spcBef>
            </a:pPr>
            <a:r>
              <a:rPr lang="en-US" altLang="en-US" sz="1800" dirty="0"/>
              <a:t>We analyze the main parameter (policy target) of fiscal policy, overall fiscal (budgetary) balance.</a:t>
            </a:r>
          </a:p>
          <a:p>
            <a:pPr lvl="1" eaLnBrk="1" hangingPunct="1">
              <a:spcBef>
                <a:spcPct val="60000"/>
              </a:spcBef>
            </a:pPr>
            <a:r>
              <a:rPr lang="en-US" altLang="en-US" sz="1800" dirty="0"/>
              <a:t>Monthly data on fiscal deficit January 1999 – June 2022 (282 obs.; source MFE)</a:t>
            </a:r>
          </a:p>
        </p:txBody>
      </p:sp>
      <p:sp>
        <p:nvSpPr>
          <p:cNvPr id="2" name="Rectangle 2"/>
          <p:cNvSpPr>
            <a:spLocks noChangeArrowheads="1"/>
          </p:cNvSpPr>
          <p:nvPr/>
        </p:nvSpPr>
        <p:spPr bwMode="auto">
          <a:xfrm>
            <a:off x="123262" y="-20005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104"/>
          <p:cNvSpPr>
            <a:spLocks noChangeArrowheads="1"/>
          </p:cNvSpPr>
          <p:nvPr/>
        </p:nvSpPr>
        <p:spPr bwMode="auto">
          <a:xfrm>
            <a:off x="611559" y="3717031"/>
            <a:ext cx="106983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pic>
        <p:nvPicPr>
          <p:cNvPr id="7" name="Picture 6"/>
          <p:cNvPicPr>
            <a:picLocks noChangeAspect="1"/>
          </p:cNvPicPr>
          <p:nvPr/>
        </p:nvPicPr>
        <p:blipFill>
          <a:blip r:embed="rId3"/>
          <a:stretch>
            <a:fillRect/>
          </a:stretch>
        </p:blipFill>
        <p:spPr>
          <a:xfrm>
            <a:off x="229351" y="2600908"/>
            <a:ext cx="8735137" cy="3797374"/>
          </a:xfrm>
          <a:prstGeom prst="rect">
            <a:avLst/>
          </a:prstGeom>
        </p:spPr>
      </p:pic>
    </p:spTree>
    <p:extLst>
      <p:ext uri="{BB962C8B-B14F-4D97-AF65-F5344CB8AC3E}">
        <p14:creationId xmlns:p14="http://schemas.microsoft.com/office/powerpoint/2010/main" val="22775773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p:cNvSpPr>
          <p:nvPr>
            <p:ph idx="1"/>
          </p:nvPr>
        </p:nvSpPr>
        <p:spPr>
          <a:xfrm>
            <a:off x="323528" y="2852936"/>
            <a:ext cx="8229600" cy="3293318"/>
          </a:xfrm>
        </p:spPr>
        <p:txBody>
          <a:bodyPr anchor="ctr"/>
          <a:lstStyle/>
          <a:p>
            <a:pPr lvl="1" eaLnBrk="1" hangingPunct="1">
              <a:lnSpc>
                <a:spcPct val="150000"/>
              </a:lnSpc>
              <a:spcBef>
                <a:spcPts val="300"/>
              </a:spcBef>
              <a:spcAft>
                <a:spcPct val="30000"/>
              </a:spcAft>
              <a:buFont typeface="Verdana" panose="020B0604030504040204" pitchFamily="34" charset="0"/>
              <a:buNone/>
            </a:pPr>
            <a:r>
              <a:rPr lang="en-US" altLang="en-US" sz="2400" dirty="0"/>
              <a:t> </a:t>
            </a:r>
          </a:p>
          <a:p>
            <a:pPr eaLnBrk="1" hangingPunct="1">
              <a:lnSpc>
                <a:spcPct val="80000"/>
              </a:lnSpc>
            </a:pPr>
            <a:endParaRPr lang="en-US" altLang="en-US" sz="2800" dirty="0"/>
          </a:p>
        </p:txBody>
      </p:sp>
      <p:sp>
        <p:nvSpPr>
          <p:cNvPr id="28674" name="Rectangle 2">
            <a:extLst>
              <a:ext uri="{FF2B5EF4-FFF2-40B4-BE49-F238E27FC236}">
                <a16:creationId xmlns:a16="http://schemas.microsoft.com/office/drawing/2014/main" id="{3FFD18AE-E5AA-46F3-87E8-C1B25DD985D4}"/>
              </a:ext>
            </a:extLst>
          </p:cNvPr>
          <p:cNvSpPr>
            <a:spLocks noGrp="1" noChangeArrowheads="1"/>
          </p:cNvSpPr>
          <p:nvPr>
            <p:ph type="title"/>
          </p:nvPr>
        </p:nvSpPr>
        <p:spPr>
          <a:xfrm>
            <a:off x="-15984" y="281513"/>
            <a:ext cx="8229600" cy="778098"/>
          </a:xfrm>
        </p:spPr>
        <p:txBody>
          <a:bodyPr>
            <a:noAutofit/>
          </a:bodyPr>
          <a:lstStyle/>
          <a:p>
            <a:pPr marL="392113" lvl="1" indent="0" eaLnBrk="1" fontAlgn="auto" hangingPunct="1">
              <a:spcAft>
                <a:spcPts val="0"/>
              </a:spcAft>
              <a:buNone/>
              <a:defRPr/>
            </a:pPr>
            <a:r>
              <a:rPr lang="sq-AL" altLang="en-US" sz="3600" kern="1200" dirty="0">
                <a:sym typeface="Wingdings" panose="05000000000000000000" pitchFamily="2" charset="2"/>
              </a:rPr>
              <a:t>Data and </a:t>
            </a:r>
            <a:r>
              <a:rPr lang="en-US" altLang="en-US" sz="3600" kern="1200" dirty="0">
                <a:sym typeface="Wingdings" panose="05000000000000000000" pitchFamily="2" charset="2"/>
              </a:rPr>
              <a:t>Methodology</a:t>
            </a:r>
            <a:r>
              <a:rPr lang="sq-AL" altLang="en-US" sz="3600" kern="1200" dirty="0">
                <a:sym typeface="Wingdings" panose="05000000000000000000" pitchFamily="2" charset="2"/>
              </a:rPr>
              <a:t> </a:t>
            </a:r>
            <a:r>
              <a:rPr lang="sq-AL" altLang="en-US" sz="3600" kern="1200" dirty="0">
                <a:latin typeface="+mj-lt"/>
                <a:ea typeface="+mj-ea"/>
                <a:cs typeface="+mj-cs"/>
                <a:sym typeface="Wingdings" panose="05000000000000000000" pitchFamily="2" charset="2"/>
              </a:rPr>
              <a:t>(2)</a:t>
            </a:r>
            <a:r>
              <a:rPr lang="en-US" altLang="en-US" sz="3600" kern="1200" dirty="0">
                <a:latin typeface="+mj-lt"/>
                <a:ea typeface="+mj-ea"/>
                <a:cs typeface="+mj-cs"/>
                <a:sym typeface="Wingdings" panose="05000000000000000000" pitchFamily="2" charset="2"/>
              </a:rPr>
              <a:t>: </a:t>
            </a:r>
          </a:p>
        </p:txBody>
      </p:sp>
      <p:sp>
        <p:nvSpPr>
          <p:cNvPr id="4" name="Rectangle 3"/>
          <p:cNvSpPr txBox="1">
            <a:spLocks/>
          </p:cNvSpPr>
          <p:nvPr/>
        </p:nvSpPr>
        <p:spPr bwMode="auto">
          <a:xfrm>
            <a:off x="0" y="1241376"/>
            <a:ext cx="8746396" cy="5616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55588" algn="l" rtl="0" eaLnBrk="0" fontAlgn="base" hangingPunct="0">
              <a:spcBef>
                <a:spcPts val="400"/>
              </a:spcBef>
              <a:spcAft>
                <a:spcPct val="0"/>
              </a:spcAft>
              <a:buClr>
                <a:schemeClr val="accent1"/>
              </a:buClr>
              <a:buSzPct val="68000"/>
              <a:buFont typeface="Wingdings 3" panose="05040102010807070707"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anose="020B0604030504040204"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anose="05020102010507070707"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anose="05020102010507070707"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anose="05020102010507070707"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lvl="1" eaLnBrk="1" hangingPunct="1">
              <a:spcBef>
                <a:spcPct val="60000"/>
              </a:spcBef>
            </a:pPr>
            <a:r>
              <a:rPr lang="en-US" altLang="en-US" sz="1800" dirty="0"/>
              <a:t>Main econometrical apparatus: Intervention Analysis (Box-</a:t>
            </a:r>
            <a:r>
              <a:rPr lang="en-US" altLang="en-US" sz="1800" dirty="0" err="1"/>
              <a:t>Tiao</a:t>
            </a:r>
            <a:r>
              <a:rPr lang="en-US" altLang="en-US" sz="1800" dirty="0"/>
              <a:t>, 1975) </a:t>
            </a:r>
          </a:p>
          <a:p>
            <a:pPr lvl="1" eaLnBrk="1" hangingPunct="1">
              <a:spcBef>
                <a:spcPct val="60000"/>
              </a:spcBef>
            </a:pPr>
            <a:endParaRPr lang="en-US" altLang="en-US" sz="1800" dirty="0"/>
          </a:p>
          <a:p>
            <a:pPr lvl="1" eaLnBrk="1" hangingPunct="1">
              <a:spcBef>
                <a:spcPct val="60000"/>
              </a:spcBef>
            </a:pPr>
            <a:endParaRPr lang="en-US" sz="1800" dirty="0"/>
          </a:p>
          <a:p>
            <a:pPr lvl="1" eaLnBrk="1" hangingPunct="1">
              <a:spcBef>
                <a:spcPct val="60000"/>
              </a:spcBef>
            </a:pPr>
            <a:endParaRPr lang="sq-AL" sz="1800" dirty="0"/>
          </a:p>
          <a:p>
            <a:pPr lvl="1" eaLnBrk="1" hangingPunct="1">
              <a:spcBef>
                <a:spcPct val="60000"/>
              </a:spcBef>
            </a:pPr>
            <a:endParaRPr lang="sq-AL" sz="1800" dirty="0"/>
          </a:p>
          <a:p>
            <a:pPr lvl="1" eaLnBrk="1" hangingPunct="1">
              <a:spcBef>
                <a:spcPct val="60000"/>
              </a:spcBef>
            </a:pPr>
            <a:r>
              <a:rPr lang="en-US" sz="1800" dirty="0"/>
              <a:t>The intervention term, ED, including all elections, is defined as:</a:t>
            </a:r>
          </a:p>
          <a:p>
            <a:pPr lvl="1" eaLnBrk="1" hangingPunct="1">
              <a:spcBef>
                <a:spcPct val="60000"/>
              </a:spcBef>
            </a:pPr>
            <a:endParaRPr lang="en-US" altLang="en-US" sz="1800" dirty="0"/>
          </a:p>
          <a:p>
            <a:pPr lvl="1" eaLnBrk="1" hangingPunct="1">
              <a:spcBef>
                <a:spcPct val="60000"/>
              </a:spcBef>
            </a:pPr>
            <a:endParaRPr lang="en-US" altLang="en-US" sz="1800" dirty="0"/>
          </a:p>
          <a:p>
            <a:pPr lvl="1" eaLnBrk="1" hangingPunct="1">
              <a:spcBef>
                <a:spcPct val="60000"/>
              </a:spcBef>
            </a:pPr>
            <a:endParaRPr lang="en-US" altLang="en-US" sz="1800" dirty="0"/>
          </a:p>
          <a:p>
            <a:pPr lvl="1" eaLnBrk="1" hangingPunct="1">
              <a:spcBef>
                <a:spcPct val="60000"/>
              </a:spcBef>
            </a:pPr>
            <a:endParaRPr lang="en-US" altLang="en-US" sz="1800" dirty="0"/>
          </a:p>
        </p:txBody>
      </p:sp>
      <p:sp>
        <p:nvSpPr>
          <p:cNvPr id="2" name="Rectangle 2"/>
          <p:cNvSpPr>
            <a:spLocks noChangeArrowheads="1"/>
          </p:cNvSpPr>
          <p:nvPr/>
        </p:nvSpPr>
        <p:spPr bwMode="auto">
          <a:xfrm>
            <a:off x="123262" y="-20005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104"/>
          <p:cNvSpPr>
            <a:spLocks noChangeArrowheads="1"/>
          </p:cNvSpPr>
          <p:nvPr/>
        </p:nvSpPr>
        <p:spPr bwMode="auto">
          <a:xfrm>
            <a:off x="611559" y="3717031"/>
            <a:ext cx="106983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graphicFrame>
        <p:nvGraphicFramePr>
          <p:cNvPr id="6" name="Object 5"/>
          <p:cNvGraphicFramePr>
            <a:graphicFrameLocks noChangeAspect="1"/>
          </p:cNvGraphicFramePr>
          <p:nvPr>
            <p:extLst>
              <p:ext uri="{D42A27DB-BD31-4B8C-83A1-F6EECF244321}">
                <p14:modId xmlns:p14="http://schemas.microsoft.com/office/powerpoint/2010/main" val="550376966"/>
              </p:ext>
            </p:extLst>
          </p:nvPr>
        </p:nvGraphicFramePr>
        <p:xfrm>
          <a:off x="414066" y="1792613"/>
          <a:ext cx="8452401" cy="922385"/>
        </p:xfrm>
        <a:graphic>
          <a:graphicData uri="http://schemas.openxmlformats.org/presentationml/2006/ole">
            <mc:AlternateContent xmlns:mc="http://schemas.openxmlformats.org/markup-compatibility/2006">
              <mc:Choice xmlns:v="urn:schemas-microsoft-com:vml" Requires="v">
                <p:oleObj r:id="rId3" imgW="4445000" imgH="444500" progId="Equation.3">
                  <p:embed/>
                </p:oleObj>
              </mc:Choice>
              <mc:Fallback>
                <p:oleObj r:id="rId3" imgW="4445000" imgH="444500" progId="Equation.3">
                  <p:embed/>
                  <p:pic>
                    <p:nvPicPr>
                      <p:cNvPr id="6"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4066" y="1792613"/>
                        <a:ext cx="8452401" cy="922385"/>
                      </a:xfrm>
                      <a:prstGeom prst="rect">
                        <a:avLst/>
                      </a:prstGeom>
                      <a:noFill/>
                    </p:spPr>
                  </p:pic>
                </p:oleObj>
              </mc:Fallback>
            </mc:AlternateContent>
          </a:graphicData>
        </a:graphic>
      </p:graphicFrame>
      <p:sp>
        <p:nvSpPr>
          <p:cNvPr id="3"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8"/>
          <p:cNvSpPr>
            <a:spLocks noChangeArrowheads="1"/>
          </p:cNvSpPr>
          <p:nvPr/>
        </p:nvSpPr>
        <p:spPr bwMode="auto">
          <a:xfrm>
            <a:off x="0" y="-1"/>
            <a:ext cx="2002252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
        <p:nvSpPr>
          <p:cNvPr id="14" name="Rectangle 15"/>
          <p:cNvSpPr>
            <a:spLocks noChangeArrowheads="1"/>
          </p:cNvSpPr>
          <p:nvPr/>
        </p:nvSpPr>
        <p:spPr bwMode="auto">
          <a:xfrm>
            <a:off x="634866" y="3762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15" name="Object 14"/>
          <p:cNvGraphicFramePr>
            <a:graphicFrameLocks noChangeAspect="1"/>
          </p:cNvGraphicFramePr>
          <p:nvPr>
            <p:extLst>
              <p:ext uri="{D42A27DB-BD31-4B8C-83A1-F6EECF244321}">
                <p14:modId xmlns:p14="http://schemas.microsoft.com/office/powerpoint/2010/main" val="4082744143"/>
              </p:ext>
            </p:extLst>
          </p:nvPr>
        </p:nvGraphicFramePr>
        <p:xfrm>
          <a:off x="44146" y="3944515"/>
          <a:ext cx="8788363" cy="1548042"/>
        </p:xfrm>
        <a:graphic>
          <a:graphicData uri="http://schemas.openxmlformats.org/presentationml/2006/ole">
            <mc:AlternateContent xmlns:mc="http://schemas.openxmlformats.org/markup-compatibility/2006">
              <mc:Choice xmlns:v="urn:schemas-microsoft-com:vml" Requires="v">
                <p:oleObj r:id="rId5" imgW="5041900" imgH="939800" progId="Equation.3">
                  <p:embed/>
                </p:oleObj>
              </mc:Choice>
              <mc:Fallback>
                <p:oleObj r:id="rId5" imgW="5041900" imgH="939800" progId="Equation.3">
                  <p:embed/>
                  <p:pic>
                    <p:nvPicPr>
                      <p:cNvPr id="15" name="Object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146" y="3944515"/>
                        <a:ext cx="8788363" cy="1548042"/>
                      </a:xfrm>
                      <a:prstGeom prst="rect">
                        <a:avLst/>
                      </a:prstGeom>
                      <a:noFill/>
                    </p:spPr>
                  </p:pic>
                </p:oleObj>
              </mc:Fallback>
            </mc:AlternateContent>
          </a:graphicData>
        </a:graphic>
      </p:graphicFrame>
      <p:sp>
        <p:nvSpPr>
          <p:cNvPr id="16" name="Rectangle 2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8" name="Rectangle 31"/>
          <p:cNvSpPr>
            <a:spLocks noChangeArrowheads="1"/>
          </p:cNvSpPr>
          <p:nvPr/>
        </p:nvSpPr>
        <p:spPr bwMode="auto">
          <a:xfrm>
            <a:off x="223531" y="5110735"/>
            <a:ext cx="976640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18565990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p:cNvSpPr>
          <p:nvPr>
            <p:ph idx="1"/>
          </p:nvPr>
        </p:nvSpPr>
        <p:spPr>
          <a:xfrm>
            <a:off x="323528" y="2852936"/>
            <a:ext cx="8229600" cy="3293318"/>
          </a:xfrm>
        </p:spPr>
        <p:txBody>
          <a:bodyPr anchor="ctr"/>
          <a:lstStyle/>
          <a:p>
            <a:pPr lvl="1" eaLnBrk="1" hangingPunct="1">
              <a:lnSpc>
                <a:spcPct val="150000"/>
              </a:lnSpc>
              <a:spcBef>
                <a:spcPts val="300"/>
              </a:spcBef>
              <a:spcAft>
                <a:spcPct val="30000"/>
              </a:spcAft>
              <a:buFont typeface="Verdana" panose="020B0604030504040204" pitchFamily="34" charset="0"/>
              <a:buNone/>
            </a:pPr>
            <a:r>
              <a:rPr lang="en-US" altLang="en-US" sz="2400" dirty="0"/>
              <a:t> </a:t>
            </a:r>
          </a:p>
          <a:p>
            <a:pPr eaLnBrk="1" hangingPunct="1">
              <a:lnSpc>
                <a:spcPct val="80000"/>
              </a:lnSpc>
            </a:pPr>
            <a:endParaRPr lang="en-US" altLang="en-US" sz="2800" dirty="0"/>
          </a:p>
        </p:txBody>
      </p:sp>
      <p:sp>
        <p:nvSpPr>
          <p:cNvPr id="28674" name="Rectangle 2">
            <a:extLst>
              <a:ext uri="{FF2B5EF4-FFF2-40B4-BE49-F238E27FC236}">
                <a16:creationId xmlns:a16="http://schemas.microsoft.com/office/drawing/2014/main" id="{3FFD18AE-E5AA-46F3-87E8-C1B25DD985D4}"/>
              </a:ext>
            </a:extLst>
          </p:cNvPr>
          <p:cNvSpPr>
            <a:spLocks noGrp="1" noChangeArrowheads="1"/>
          </p:cNvSpPr>
          <p:nvPr>
            <p:ph type="title"/>
          </p:nvPr>
        </p:nvSpPr>
        <p:spPr>
          <a:xfrm>
            <a:off x="-6020" y="263554"/>
            <a:ext cx="8229600" cy="778098"/>
          </a:xfrm>
        </p:spPr>
        <p:txBody>
          <a:bodyPr>
            <a:noAutofit/>
          </a:bodyPr>
          <a:lstStyle/>
          <a:p>
            <a:pPr marL="392113" lvl="1" indent="0" eaLnBrk="1" fontAlgn="auto" hangingPunct="1">
              <a:spcAft>
                <a:spcPts val="0"/>
              </a:spcAft>
              <a:buNone/>
              <a:defRPr/>
            </a:pPr>
            <a:r>
              <a:rPr lang="sq-AL" altLang="en-US" sz="3600" kern="1200" dirty="0">
                <a:latin typeface="+mj-lt"/>
                <a:ea typeface="+mj-ea"/>
                <a:cs typeface="+mj-cs"/>
                <a:sym typeface="Wingdings" panose="05000000000000000000" pitchFamily="2" charset="2"/>
              </a:rPr>
              <a:t>Data</a:t>
            </a:r>
            <a:r>
              <a:rPr lang="en-US" altLang="en-US" sz="3600" kern="1200" dirty="0">
                <a:latin typeface="+mj-lt"/>
                <a:ea typeface="+mj-ea"/>
                <a:cs typeface="+mj-cs"/>
                <a:sym typeface="Wingdings" panose="05000000000000000000" pitchFamily="2" charset="2"/>
              </a:rPr>
              <a:t> and Methodology</a:t>
            </a:r>
            <a:r>
              <a:rPr lang="sq-AL" altLang="en-US" sz="3600" kern="1200" dirty="0">
                <a:latin typeface="+mj-lt"/>
                <a:ea typeface="+mj-ea"/>
                <a:cs typeface="+mj-cs"/>
                <a:sym typeface="Wingdings" panose="05000000000000000000" pitchFamily="2" charset="2"/>
              </a:rPr>
              <a:t> (3)</a:t>
            </a:r>
            <a:r>
              <a:rPr lang="en-US" altLang="en-US" sz="3600" kern="1200" dirty="0">
                <a:latin typeface="+mj-lt"/>
                <a:ea typeface="+mj-ea"/>
                <a:cs typeface="+mj-cs"/>
                <a:sym typeface="Wingdings" panose="05000000000000000000" pitchFamily="2" charset="2"/>
              </a:rPr>
              <a:t>: </a:t>
            </a:r>
          </a:p>
        </p:txBody>
      </p:sp>
      <p:sp>
        <p:nvSpPr>
          <p:cNvPr id="4" name="Rectangle 3"/>
          <p:cNvSpPr txBox="1">
            <a:spLocks/>
          </p:cNvSpPr>
          <p:nvPr/>
        </p:nvSpPr>
        <p:spPr bwMode="auto">
          <a:xfrm>
            <a:off x="-32724" y="1419039"/>
            <a:ext cx="8746396" cy="5616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55588" algn="l" rtl="0" eaLnBrk="0" fontAlgn="base" hangingPunct="0">
              <a:spcBef>
                <a:spcPts val="400"/>
              </a:spcBef>
              <a:spcAft>
                <a:spcPct val="0"/>
              </a:spcAft>
              <a:buClr>
                <a:schemeClr val="accent1"/>
              </a:buClr>
              <a:buSzPct val="68000"/>
              <a:buFont typeface="Wingdings 3" panose="05040102010807070707"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anose="020B0604030504040204"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anose="05020102010507070707"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anose="05020102010507070707"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anose="05020102010507070707"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lvl="1" eaLnBrk="1" hangingPunct="1">
              <a:spcBef>
                <a:spcPct val="60000"/>
              </a:spcBef>
            </a:pPr>
            <a:r>
              <a:rPr lang="sq-AL" sz="1800" dirty="0"/>
              <a:t>Whereas, t</a:t>
            </a:r>
            <a:r>
              <a:rPr lang="en-GB" sz="1800" dirty="0"/>
              <a:t>he intervention term</a:t>
            </a:r>
            <a:r>
              <a:rPr lang="sq-AL" sz="1800" dirty="0"/>
              <a:t> distinguishing for those elecions that have taken place under an IMF program or Not, are defined as:</a:t>
            </a:r>
            <a:endParaRPr lang="sq-AL" altLang="en-US" sz="1800" dirty="0"/>
          </a:p>
          <a:p>
            <a:pPr lvl="1" eaLnBrk="1" hangingPunct="1">
              <a:spcBef>
                <a:spcPct val="60000"/>
              </a:spcBef>
            </a:pPr>
            <a:endParaRPr lang="sq-AL" altLang="en-US" sz="1800" dirty="0"/>
          </a:p>
          <a:p>
            <a:pPr lvl="1" eaLnBrk="1" hangingPunct="1">
              <a:spcBef>
                <a:spcPct val="60000"/>
              </a:spcBef>
            </a:pPr>
            <a:endParaRPr lang="en-US" altLang="en-US" sz="2200" dirty="0"/>
          </a:p>
        </p:txBody>
      </p:sp>
      <p:sp>
        <p:nvSpPr>
          <p:cNvPr id="2" name="Rectangle 2"/>
          <p:cNvSpPr>
            <a:spLocks noChangeArrowheads="1"/>
          </p:cNvSpPr>
          <p:nvPr/>
        </p:nvSpPr>
        <p:spPr bwMode="auto">
          <a:xfrm>
            <a:off x="123262" y="-20005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104"/>
          <p:cNvSpPr>
            <a:spLocks noChangeArrowheads="1"/>
          </p:cNvSpPr>
          <p:nvPr/>
        </p:nvSpPr>
        <p:spPr bwMode="auto">
          <a:xfrm>
            <a:off x="611559" y="3717031"/>
            <a:ext cx="106983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
        <p:nvSpPr>
          <p:cNvPr id="3"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8"/>
          <p:cNvSpPr>
            <a:spLocks noChangeArrowheads="1"/>
          </p:cNvSpPr>
          <p:nvPr/>
        </p:nvSpPr>
        <p:spPr bwMode="auto">
          <a:xfrm>
            <a:off x="0" y="-1"/>
            <a:ext cx="2002252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
        <p:nvSpPr>
          <p:cNvPr id="14" name="Rectangle 15"/>
          <p:cNvSpPr>
            <a:spLocks noChangeArrowheads="1"/>
          </p:cNvSpPr>
          <p:nvPr/>
        </p:nvSpPr>
        <p:spPr bwMode="auto">
          <a:xfrm>
            <a:off x="634866" y="3762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6" name="Rectangle 2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8" name="Rectangle 31"/>
          <p:cNvSpPr>
            <a:spLocks noChangeArrowheads="1"/>
          </p:cNvSpPr>
          <p:nvPr/>
        </p:nvSpPr>
        <p:spPr bwMode="auto">
          <a:xfrm>
            <a:off x="223531" y="5110735"/>
            <a:ext cx="976640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pic>
        <p:nvPicPr>
          <p:cNvPr id="13" name="Picture 12"/>
          <p:cNvPicPr>
            <a:picLocks noChangeAspect="1"/>
          </p:cNvPicPr>
          <p:nvPr/>
        </p:nvPicPr>
        <p:blipFill>
          <a:blip r:embed="rId3"/>
          <a:stretch>
            <a:fillRect/>
          </a:stretch>
        </p:blipFill>
        <p:spPr>
          <a:xfrm>
            <a:off x="56416" y="4227351"/>
            <a:ext cx="9840915" cy="1527310"/>
          </a:xfrm>
          <a:prstGeom prst="rect">
            <a:avLst/>
          </a:prstGeom>
        </p:spPr>
      </p:pic>
      <p:pic>
        <p:nvPicPr>
          <p:cNvPr id="17" name="Picture 16"/>
          <p:cNvPicPr>
            <a:picLocks noChangeAspect="1"/>
          </p:cNvPicPr>
          <p:nvPr/>
        </p:nvPicPr>
        <p:blipFill>
          <a:blip r:embed="rId4"/>
          <a:stretch>
            <a:fillRect/>
          </a:stretch>
        </p:blipFill>
        <p:spPr>
          <a:xfrm>
            <a:off x="21736" y="2389637"/>
            <a:ext cx="9840915" cy="1527310"/>
          </a:xfrm>
          <a:prstGeom prst="rect">
            <a:avLst/>
          </a:prstGeom>
        </p:spPr>
      </p:pic>
    </p:spTree>
    <p:extLst>
      <p:ext uri="{BB962C8B-B14F-4D97-AF65-F5344CB8AC3E}">
        <p14:creationId xmlns:p14="http://schemas.microsoft.com/office/powerpoint/2010/main" val="16821332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p:cNvSpPr>
          <p:nvPr>
            <p:ph idx="1"/>
          </p:nvPr>
        </p:nvSpPr>
        <p:spPr>
          <a:xfrm>
            <a:off x="323528" y="2852936"/>
            <a:ext cx="8229600" cy="3293318"/>
          </a:xfrm>
        </p:spPr>
        <p:txBody>
          <a:bodyPr anchor="ctr"/>
          <a:lstStyle/>
          <a:p>
            <a:pPr lvl="1" eaLnBrk="1" hangingPunct="1">
              <a:lnSpc>
                <a:spcPct val="150000"/>
              </a:lnSpc>
              <a:spcBef>
                <a:spcPts val="300"/>
              </a:spcBef>
              <a:spcAft>
                <a:spcPct val="30000"/>
              </a:spcAft>
              <a:buFont typeface="Verdana" panose="020B0604030504040204" pitchFamily="34" charset="0"/>
              <a:buNone/>
            </a:pPr>
            <a:r>
              <a:rPr lang="en-US" altLang="en-US" sz="2400" dirty="0"/>
              <a:t> </a:t>
            </a:r>
          </a:p>
          <a:p>
            <a:pPr eaLnBrk="1" hangingPunct="1">
              <a:lnSpc>
                <a:spcPct val="80000"/>
              </a:lnSpc>
            </a:pPr>
            <a:endParaRPr lang="en-US" altLang="en-US" sz="2800" dirty="0"/>
          </a:p>
        </p:txBody>
      </p:sp>
      <p:sp>
        <p:nvSpPr>
          <p:cNvPr id="28674" name="Rectangle 2">
            <a:extLst>
              <a:ext uri="{FF2B5EF4-FFF2-40B4-BE49-F238E27FC236}">
                <a16:creationId xmlns:a16="http://schemas.microsoft.com/office/drawing/2014/main" id="{3FFD18AE-E5AA-46F3-87E8-C1B25DD985D4}"/>
              </a:ext>
            </a:extLst>
          </p:cNvPr>
          <p:cNvSpPr>
            <a:spLocks noGrp="1" noChangeArrowheads="1"/>
          </p:cNvSpPr>
          <p:nvPr>
            <p:ph type="title"/>
          </p:nvPr>
        </p:nvSpPr>
        <p:spPr>
          <a:xfrm>
            <a:off x="0" y="214830"/>
            <a:ext cx="8229600" cy="778098"/>
          </a:xfrm>
        </p:spPr>
        <p:txBody>
          <a:bodyPr>
            <a:noAutofit/>
          </a:bodyPr>
          <a:lstStyle/>
          <a:p>
            <a:pPr marL="392113" lvl="1" indent="0" eaLnBrk="1" fontAlgn="auto" hangingPunct="1">
              <a:spcAft>
                <a:spcPts val="0"/>
              </a:spcAft>
              <a:buNone/>
              <a:defRPr/>
            </a:pPr>
            <a:r>
              <a:rPr lang="sq-AL" altLang="en-US" sz="3600" kern="1200" dirty="0">
                <a:sym typeface="Wingdings" panose="05000000000000000000" pitchFamily="2" charset="2"/>
              </a:rPr>
              <a:t>Data</a:t>
            </a:r>
            <a:r>
              <a:rPr lang="en-US" altLang="en-US" sz="3600" kern="1200" dirty="0">
                <a:sym typeface="Wingdings" panose="05000000000000000000" pitchFamily="2" charset="2"/>
              </a:rPr>
              <a:t> and Methodology</a:t>
            </a:r>
            <a:r>
              <a:rPr lang="sq-AL" altLang="en-US" sz="3600" kern="1200" dirty="0">
                <a:sym typeface="Wingdings" panose="05000000000000000000" pitchFamily="2" charset="2"/>
              </a:rPr>
              <a:t> (4)</a:t>
            </a:r>
            <a:r>
              <a:rPr lang="en-US" altLang="en-US" sz="3600" kern="1200" dirty="0">
                <a:sym typeface="Wingdings" panose="05000000000000000000" pitchFamily="2" charset="2"/>
              </a:rPr>
              <a:t>:</a:t>
            </a:r>
            <a:r>
              <a:rPr lang="en-US" altLang="en-US" sz="3600" kern="1200" dirty="0">
                <a:latin typeface="+mj-lt"/>
                <a:ea typeface="+mj-ea"/>
                <a:cs typeface="+mj-cs"/>
                <a:sym typeface="Wingdings" panose="05000000000000000000" pitchFamily="2" charset="2"/>
              </a:rPr>
              <a:t> </a:t>
            </a:r>
          </a:p>
        </p:txBody>
      </p:sp>
      <p:sp>
        <p:nvSpPr>
          <p:cNvPr id="4" name="Rectangle 3"/>
          <p:cNvSpPr txBox="1">
            <a:spLocks/>
          </p:cNvSpPr>
          <p:nvPr/>
        </p:nvSpPr>
        <p:spPr bwMode="auto">
          <a:xfrm>
            <a:off x="123262" y="992929"/>
            <a:ext cx="8746396" cy="5616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55588" algn="l" rtl="0" eaLnBrk="0" fontAlgn="base" hangingPunct="0">
              <a:spcBef>
                <a:spcPts val="400"/>
              </a:spcBef>
              <a:spcAft>
                <a:spcPct val="0"/>
              </a:spcAft>
              <a:buClr>
                <a:schemeClr val="accent1"/>
              </a:buClr>
              <a:buSzPct val="68000"/>
              <a:buFont typeface="Wingdings 3" panose="05040102010807070707"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anose="020B0604030504040204"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anose="05020102010507070707"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anose="05020102010507070707"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anose="05020102010507070707"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268288" lvl="1" indent="0" eaLnBrk="1" hangingPunct="1">
              <a:spcBef>
                <a:spcPct val="60000"/>
              </a:spcBef>
              <a:buNone/>
            </a:pPr>
            <a:r>
              <a:rPr lang="sq-AL" dirty="0"/>
              <a:t>Some other methodoligical/econometrical considerations:</a:t>
            </a:r>
          </a:p>
          <a:p>
            <a:pPr lvl="2" eaLnBrk="1" hangingPunct="1">
              <a:spcBef>
                <a:spcPct val="60000"/>
              </a:spcBef>
            </a:pPr>
            <a:r>
              <a:rPr lang="sq-AL" sz="2000" dirty="0"/>
              <a:t>The ARMA modeling (within the Intervention Analysis) is made by following the Box-Jenkins methodology.</a:t>
            </a:r>
          </a:p>
          <a:p>
            <a:pPr lvl="2" eaLnBrk="1" hangingPunct="1">
              <a:spcBef>
                <a:spcPct val="60000"/>
              </a:spcBef>
            </a:pPr>
            <a:r>
              <a:rPr lang="sq-AL" sz="2000" dirty="0"/>
              <a:t>O</a:t>
            </a:r>
            <a:r>
              <a:rPr lang="en-GB" sz="2000" dirty="0"/>
              <a:t>ne key prerequisite is the stationarity and non-presence of seasonality of the time process being modelled</a:t>
            </a:r>
            <a:r>
              <a:rPr lang="sq-AL" sz="2000" dirty="0"/>
              <a:t>.</a:t>
            </a:r>
          </a:p>
          <a:p>
            <a:pPr lvl="2" eaLnBrk="1" hangingPunct="1">
              <a:spcBef>
                <a:spcPct val="60000"/>
              </a:spcBef>
            </a:pPr>
            <a:r>
              <a:rPr lang="sq-AL" sz="2000" dirty="0"/>
              <a:t>After ‘’the best’’ ARMA model is determined, several full econometrical equations are estimated, each containig the ARMA components, the other explanatory varariables and a specific pair of symetrical ED defined earlier. </a:t>
            </a:r>
          </a:p>
          <a:p>
            <a:pPr lvl="2" eaLnBrk="1" hangingPunct="1">
              <a:spcBef>
                <a:spcPct val="60000"/>
              </a:spcBef>
            </a:pPr>
            <a:r>
              <a:rPr lang="sq-AL" sz="2000" dirty="0"/>
              <a:t>The estimated coefficients of the ED provide the empirical results/evidence in regard to the validation of the hypothesis of our study. </a:t>
            </a:r>
          </a:p>
          <a:p>
            <a:pPr lvl="2" eaLnBrk="1" hangingPunct="1">
              <a:spcBef>
                <a:spcPct val="60000"/>
              </a:spcBef>
            </a:pPr>
            <a:r>
              <a:rPr lang="sq-AL" sz="2000" dirty="0"/>
              <a:t>Several ‘’robustness checks’’ are conducted </a:t>
            </a:r>
            <a:endParaRPr lang="en-US" sz="2000" dirty="0"/>
          </a:p>
          <a:p>
            <a:pPr lvl="1" eaLnBrk="1" hangingPunct="1">
              <a:spcBef>
                <a:spcPct val="60000"/>
              </a:spcBef>
            </a:pPr>
            <a:endParaRPr lang="sq-AL" altLang="en-US" sz="1800" dirty="0"/>
          </a:p>
          <a:p>
            <a:pPr lvl="1" eaLnBrk="1" hangingPunct="1">
              <a:spcBef>
                <a:spcPct val="60000"/>
              </a:spcBef>
            </a:pPr>
            <a:endParaRPr lang="en-US" altLang="en-US" sz="2200" dirty="0"/>
          </a:p>
        </p:txBody>
      </p:sp>
      <p:sp>
        <p:nvSpPr>
          <p:cNvPr id="2" name="Rectangle 2"/>
          <p:cNvSpPr>
            <a:spLocks noChangeArrowheads="1"/>
          </p:cNvSpPr>
          <p:nvPr/>
        </p:nvSpPr>
        <p:spPr bwMode="auto">
          <a:xfrm>
            <a:off x="123262" y="-20005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104"/>
          <p:cNvSpPr>
            <a:spLocks noChangeArrowheads="1"/>
          </p:cNvSpPr>
          <p:nvPr/>
        </p:nvSpPr>
        <p:spPr bwMode="auto">
          <a:xfrm>
            <a:off x="611559" y="3717031"/>
            <a:ext cx="106983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
        <p:nvSpPr>
          <p:cNvPr id="3"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8"/>
          <p:cNvSpPr>
            <a:spLocks noChangeArrowheads="1"/>
          </p:cNvSpPr>
          <p:nvPr/>
        </p:nvSpPr>
        <p:spPr bwMode="auto">
          <a:xfrm>
            <a:off x="0" y="-1"/>
            <a:ext cx="2002252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
        <p:nvSpPr>
          <p:cNvPr id="14" name="Rectangle 15"/>
          <p:cNvSpPr>
            <a:spLocks noChangeArrowheads="1"/>
          </p:cNvSpPr>
          <p:nvPr/>
        </p:nvSpPr>
        <p:spPr bwMode="auto">
          <a:xfrm>
            <a:off x="634866" y="3762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6" name="Rectangle 2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8" name="Rectangle 31"/>
          <p:cNvSpPr>
            <a:spLocks noChangeArrowheads="1"/>
          </p:cNvSpPr>
          <p:nvPr/>
        </p:nvSpPr>
        <p:spPr bwMode="auto">
          <a:xfrm>
            <a:off x="223531" y="5110735"/>
            <a:ext cx="976640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83280936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1777</TotalTime>
  <Words>1066</Words>
  <Application>Microsoft Office PowerPoint</Application>
  <PresentationFormat>On-screen Show (4:3)</PresentationFormat>
  <Paragraphs>88</Paragraphs>
  <Slides>12</Slides>
  <Notes>7</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21" baseType="lpstr">
      <vt:lpstr>Calibri</vt:lpstr>
      <vt:lpstr>Lucida Sans Unicode</vt:lpstr>
      <vt:lpstr>Lucida Sans Unicode (Body)</vt:lpstr>
      <vt:lpstr>Times New Roman</vt:lpstr>
      <vt:lpstr>Verdana</vt:lpstr>
      <vt:lpstr>Wingdings 2</vt:lpstr>
      <vt:lpstr>Wingdings 3</vt:lpstr>
      <vt:lpstr>Concourse</vt:lpstr>
      <vt:lpstr>Equation.3</vt:lpstr>
      <vt:lpstr>PowerPoint Presentation</vt:lpstr>
      <vt:lpstr>Introduction </vt:lpstr>
      <vt:lpstr>Literature review </vt:lpstr>
      <vt:lpstr>Study context </vt:lpstr>
      <vt:lpstr>Objective and hypothesis </vt:lpstr>
      <vt:lpstr>Data and Methodology (1): </vt:lpstr>
      <vt:lpstr>Data and Methodology (2): </vt:lpstr>
      <vt:lpstr>Data and Methodology (3): </vt:lpstr>
      <vt:lpstr>Data and Methodology (4): </vt:lpstr>
      <vt:lpstr>Main empirical results/findings: </vt:lpstr>
      <vt:lpstr>Conclusion and policy implications: </vt:lpstr>
      <vt:lpstr>References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Holger</dc:creator>
  <cp:lastModifiedBy>Drini Imami</cp:lastModifiedBy>
  <cp:revision>261</cp:revision>
  <cp:lastPrinted>1601-01-01T00:00:00Z</cp:lastPrinted>
  <dcterms:created xsi:type="dcterms:W3CDTF">1601-01-01T00:00:00Z</dcterms:created>
  <dcterms:modified xsi:type="dcterms:W3CDTF">2022-12-03T11:24:46Z</dcterms:modified>
</cp:coreProperties>
</file>